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72" r:id="rId1"/>
  </p:sldMasterIdLst>
  <p:notesMasterIdLst>
    <p:notesMasterId r:id="rId12"/>
  </p:notesMasterIdLst>
  <p:sldIdLst>
    <p:sldId id="264" r:id="rId2"/>
    <p:sldId id="300" r:id="rId3"/>
    <p:sldId id="301" r:id="rId4"/>
    <p:sldId id="299" r:id="rId5"/>
    <p:sldId id="292" r:id="rId6"/>
    <p:sldId id="298" r:id="rId7"/>
    <p:sldId id="297" r:id="rId8"/>
    <p:sldId id="296" r:id="rId9"/>
    <p:sldId id="295" r:id="rId10"/>
    <p:sldId id="294" r:id="rId11"/>
  </p:sldIdLst>
  <p:sldSz cx="9144000" cy="6858000" type="screen4x3"/>
  <p:notesSz cx="7099300" cy="10234613"/>
  <p:embeddedFontLst>
    <p:embeddedFont>
      <p:font typeface="ＤＨＰ特太ゴシック体" panose="02010601000101010101" pitchFamily="2" charset="-128"/>
      <p:regular r:id="rId13"/>
    </p:embeddedFont>
    <p:embeddedFont>
      <p:font typeface="Arial Black" panose="020B0A04020102020204" pitchFamily="34" charset="0"/>
      <p:bold r:id="rId14"/>
    </p:embeddedFont>
    <p:embeddedFont>
      <p:font typeface="Calibri" panose="020F0502020204030204" pitchFamily="34" charset="0"/>
      <p:regular r:id="rId15"/>
      <p:bold r:id="rId16"/>
      <p:italic r:id="rId17"/>
      <p:boldItalic r:id="rId18"/>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53548A"/>
    <a:srgbClr val="727CA3"/>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7" autoAdjust="0"/>
    <p:restoredTop sz="86533" autoAdjust="0"/>
  </p:normalViewPr>
  <p:slideViewPr>
    <p:cSldViewPr>
      <p:cViewPr varScale="1">
        <p:scale>
          <a:sx n="44" d="100"/>
          <a:sy n="44" d="100"/>
        </p:scale>
        <p:origin x="-1062" y="-102"/>
      </p:cViewPr>
      <p:guideLst>
        <p:guide orient="horz" pos="2160"/>
        <p:guide pos="2880"/>
      </p:guideLst>
    </p:cSldViewPr>
  </p:slideViewPr>
  <p:outlineViewPr>
    <p:cViewPr>
      <p:scale>
        <a:sx n="33" d="100"/>
        <a:sy n="33" d="100"/>
      </p:scale>
      <p:origin x="0" y="22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5BEA6B-DFC1-43D1-BA79-073E91B7AF4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0411E818-6206-45DF-BC7E-EB6A428BD618}">
      <dgm:prSet phldrT="[テキスト]"/>
      <dgm:spPr>
        <a:solidFill>
          <a:schemeClr val="accent1">
            <a:hueOff val="0"/>
            <a:satOff val="0"/>
            <a:lumOff val="0"/>
            <a:alpha val="75000"/>
          </a:schemeClr>
        </a:solidFill>
      </dgm:spPr>
      <dgm:t>
        <a:bodyPr/>
        <a:lstStyle/>
        <a:p>
          <a:pPr algn="ctr"/>
          <a:r>
            <a:rPr lang="en-US" altLang="ja-JP" dirty="0" smtClean="0">
              <a:solidFill>
                <a:srgbClr val="FF9933"/>
              </a:solidFill>
            </a:rPr>
            <a:t>C</a:t>
          </a:r>
          <a:r>
            <a:rPr lang="en-US" altLang="ja-JP" dirty="0" smtClean="0">
              <a:solidFill>
                <a:schemeClr val="bg1"/>
              </a:solidFill>
            </a:rPr>
            <a:t>-Link</a:t>
          </a:r>
          <a:r>
            <a:rPr lang="en-US" altLang="ja-JP" dirty="0" smtClean="0">
              <a:solidFill>
                <a:srgbClr val="FF9933"/>
              </a:solidFill>
            </a:rPr>
            <a:t> </a:t>
          </a:r>
          <a:r>
            <a:rPr lang="en-US" altLang="ja-JP" dirty="0" smtClean="0">
              <a:solidFill>
                <a:schemeClr val="bg1"/>
              </a:solidFill>
            </a:rPr>
            <a:t>Creation</a:t>
          </a:r>
          <a:endParaRPr kumimoji="1" lang="ja-JP" altLang="en-US" dirty="0">
            <a:solidFill>
              <a:schemeClr val="bg1"/>
            </a:solidFill>
          </a:endParaRPr>
        </a:p>
      </dgm:t>
    </dgm:pt>
    <dgm:pt modelId="{23D0BF34-D4EF-4FE8-BD65-9CC488D56526}" type="parTrans" cxnId="{5C1356FC-7B00-4A3A-9DCE-D8B769248844}">
      <dgm:prSet/>
      <dgm:spPr/>
      <dgm:t>
        <a:bodyPr/>
        <a:lstStyle/>
        <a:p>
          <a:endParaRPr kumimoji="1" lang="ja-JP" altLang="en-US"/>
        </a:p>
      </dgm:t>
    </dgm:pt>
    <dgm:pt modelId="{3095C612-0094-4E43-8335-01622CA3A2A3}" type="sibTrans" cxnId="{5C1356FC-7B00-4A3A-9DCE-D8B769248844}">
      <dgm:prSet/>
      <dgm:spPr/>
      <dgm:t>
        <a:bodyPr/>
        <a:lstStyle/>
        <a:p>
          <a:endParaRPr kumimoji="1" lang="ja-JP" altLang="en-US"/>
        </a:p>
      </dgm:t>
    </dgm:pt>
    <dgm:pt modelId="{71015540-1D9D-4C70-85EC-E38AAEE9DEA1}">
      <dgm:prSet phldrT="[テキスト]" custT="1"/>
      <dgm:spPr>
        <a:solidFill>
          <a:schemeClr val="accent1">
            <a:hueOff val="0"/>
            <a:satOff val="0"/>
            <a:lumOff val="0"/>
            <a:alpha val="85000"/>
          </a:schemeClr>
        </a:solidFill>
      </dgm:spPr>
      <dgm:t>
        <a:bodyPr/>
        <a:lstStyle/>
        <a:p>
          <a:r>
            <a:rPr kumimoji="1" lang="en-US" altLang="ja-JP" sz="2400" b="1" dirty="0" smtClean="0">
              <a:solidFill>
                <a:srgbClr val="FF9933"/>
              </a:solidFill>
            </a:rPr>
            <a:t>C</a:t>
          </a:r>
          <a:r>
            <a:rPr kumimoji="1" lang="en-US" altLang="ja-JP" sz="2400" b="1" dirty="0" smtClean="0"/>
            <a:t>ommunity</a:t>
          </a:r>
        </a:p>
        <a:p>
          <a:r>
            <a:rPr kumimoji="1" lang="ja-JP" altLang="en-US" sz="1800" dirty="0" smtClean="0"/>
            <a:t>我々の目指すまち</a:t>
          </a:r>
          <a:endParaRPr kumimoji="1" lang="ja-JP" altLang="en-US" sz="1800" dirty="0"/>
        </a:p>
      </dgm:t>
    </dgm:pt>
    <dgm:pt modelId="{2601CEBC-7BF7-4598-811A-6FF5394B54DD}" type="parTrans" cxnId="{E263DB13-BB92-4B1A-8542-035145EB9A59}">
      <dgm:prSet/>
      <dgm:spPr/>
      <dgm:t>
        <a:bodyPr/>
        <a:lstStyle/>
        <a:p>
          <a:endParaRPr kumimoji="1" lang="ja-JP" altLang="en-US"/>
        </a:p>
      </dgm:t>
    </dgm:pt>
    <dgm:pt modelId="{726A7034-F4D4-4F70-A7A2-9D2B56AB126F}" type="sibTrans" cxnId="{E263DB13-BB92-4B1A-8542-035145EB9A59}">
      <dgm:prSet/>
      <dgm:spPr>
        <a:noFill/>
      </dgm:spPr>
      <dgm:t>
        <a:bodyPr/>
        <a:lstStyle/>
        <a:p>
          <a:endParaRPr kumimoji="1" lang="ja-JP" altLang="en-US"/>
        </a:p>
      </dgm:t>
    </dgm:pt>
    <dgm:pt modelId="{CA45F280-6C1F-4FC3-AFA7-39BC39E916C3}">
      <dgm:prSet phldrT="[テキスト]" custT="1"/>
      <dgm:spPr>
        <a:solidFill>
          <a:schemeClr val="accent1">
            <a:hueOff val="0"/>
            <a:satOff val="0"/>
            <a:lumOff val="0"/>
            <a:alpha val="85000"/>
          </a:schemeClr>
        </a:solidFill>
      </dgm:spPr>
      <dgm:t>
        <a:bodyPr/>
        <a:lstStyle/>
        <a:p>
          <a:pPr algn="ctr"/>
          <a:r>
            <a:rPr kumimoji="1" lang="en-US" altLang="ja-JP" sz="2800" b="1" dirty="0" smtClean="0">
              <a:solidFill>
                <a:srgbClr val="FF9933"/>
              </a:solidFill>
            </a:rPr>
            <a:t>C</a:t>
          </a:r>
          <a:r>
            <a:rPr kumimoji="1" lang="en-US" altLang="ja-JP" sz="2800" b="1" dirty="0" smtClean="0"/>
            <a:t>itizen</a:t>
          </a:r>
        </a:p>
        <a:p>
          <a:pPr algn="ctr"/>
          <a:r>
            <a:rPr kumimoji="1" lang="ja-JP" altLang="en-US" sz="1800" dirty="0" smtClean="0"/>
            <a:t>市民</a:t>
          </a:r>
          <a:endParaRPr kumimoji="1" lang="ja-JP" altLang="en-US" sz="1800" dirty="0"/>
        </a:p>
      </dgm:t>
    </dgm:pt>
    <dgm:pt modelId="{F4E5B8F3-6334-4191-B5EB-74A0CD283246}" type="parTrans" cxnId="{523CD5F2-A88B-48DA-B585-545E3ABDF058}">
      <dgm:prSet/>
      <dgm:spPr/>
      <dgm:t>
        <a:bodyPr/>
        <a:lstStyle/>
        <a:p>
          <a:endParaRPr kumimoji="1" lang="ja-JP" altLang="en-US"/>
        </a:p>
      </dgm:t>
    </dgm:pt>
    <dgm:pt modelId="{51AD7FBD-B2E9-47E9-AC7F-A5EB66B88862}" type="sibTrans" cxnId="{523CD5F2-A88B-48DA-B585-545E3ABDF058}">
      <dgm:prSet/>
      <dgm:spPr>
        <a:noFill/>
      </dgm:spPr>
      <dgm:t>
        <a:bodyPr/>
        <a:lstStyle/>
        <a:p>
          <a:endParaRPr kumimoji="1" lang="ja-JP" altLang="en-US"/>
        </a:p>
      </dgm:t>
    </dgm:pt>
    <dgm:pt modelId="{63ED5AA9-C18B-4667-AB45-C49B9CC2AAF6}">
      <dgm:prSet phldrT="[テキスト]" custT="1"/>
      <dgm:spPr>
        <a:solidFill>
          <a:schemeClr val="accent1">
            <a:hueOff val="0"/>
            <a:satOff val="0"/>
            <a:lumOff val="0"/>
            <a:alpha val="85000"/>
          </a:schemeClr>
        </a:solidFill>
      </dgm:spPr>
      <dgm:t>
        <a:bodyPr lIns="0" rIns="0"/>
        <a:lstStyle/>
        <a:p>
          <a:pPr algn="ctr"/>
          <a:r>
            <a:rPr kumimoji="1" lang="en-US" altLang="ja-JP" sz="2400" b="1" dirty="0" smtClean="0">
              <a:solidFill>
                <a:srgbClr val="FF9933"/>
              </a:solidFill>
            </a:rPr>
            <a:t>C</a:t>
          </a:r>
          <a:r>
            <a:rPr kumimoji="1" lang="en-US" altLang="ja-JP" sz="2400" b="1" dirty="0" smtClean="0"/>
            <a:t>ompanion</a:t>
          </a:r>
        </a:p>
        <a:p>
          <a:pPr marL="0" indent="0" algn="ctr"/>
          <a:r>
            <a:rPr kumimoji="1" lang="ja-JP" altLang="en-US" sz="1700" dirty="0" smtClean="0"/>
            <a:t>行動を共にする仲間</a:t>
          </a:r>
          <a:endParaRPr kumimoji="1" lang="ja-JP" altLang="en-US" sz="1700" dirty="0"/>
        </a:p>
      </dgm:t>
    </dgm:pt>
    <dgm:pt modelId="{D26E99C7-838D-4E72-A224-662C7B6756CE}" type="parTrans" cxnId="{B4241181-2A74-4160-97F2-E7A044615E68}">
      <dgm:prSet/>
      <dgm:spPr/>
      <dgm:t>
        <a:bodyPr/>
        <a:lstStyle/>
        <a:p>
          <a:endParaRPr kumimoji="1" lang="ja-JP" altLang="en-US"/>
        </a:p>
      </dgm:t>
    </dgm:pt>
    <dgm:pt modelId="{3C5DCDFB-78B8-4E85-A8A5-6B7F8B42C791}" type="sibTrans" cxnId="{B4241181-2A74-4160-97F2-E7A044615E68}">
      <dgm:prSet/>
      <dgm:spPr>
        <a:noFill/>
      </dgm:spPr>
      <dgm:t>
        <a:bodyPr/>
        <a:lstStyle/>
        <a:p>
          <a:endParaRPr kumimoji="1" lang="ja-JP" altLang="en-US"/>
        </a:p>
      </dgm:t>
    </dgm:pt>
    <dgm:pt modelId="{E2B5051C-2912-4372-870C-B77DFC25CDB8}" type="pres">
      <dgm:prSet presAssocID="{015BEA6B-DFC1-43D1-BA79-073E91B7AF4D}" presName="Name0" presStyleCnt="0">
        <dgm:presLayoutVars>
          <dgm:chMax val="1"/>
          <dgm:dir/>
          <dgm:animLvl val="ctr"/>
          <dgm:resizeHandles val="exact"/>
        </dgm:presLayoutVars>
      </dgm:prSet>
      <dgm:spPr/>
      <dgm:t>
        <a:bodyPr/>
        <a:lstStyle/>
        <a:p>
          <a:endParaRPr kumimoji="1" lang="ja-JP" altLang="en-US"/>
        </a:p>
      </dgm:t>
    </dgm:pt>
    <dgm:pt modelId="{DCA6634D-A10B-46A6-AD82-246AA1D7F62D}" type="pres">
      <dgm:prSet presAssocID="{0411E818-6206-45DF-BC7E-EB6A428BD618}" presName="centerShape" presStyleLbl="node0" presStyleIdx="0" presStyleCnt="1"/>
      <dgm:spPr/>
      <dgm:t>
        <a:bodyPr/>
        <a:lstStyle/>
        <a:p>
          <a:endParaRPr kumimoji="1" lang="ja-JP" altLang="en-US"/>
        </a:p>
      </dgm:t>
    </dgm:pt>
    <dgm:pt modelId="{3682E864-CE97-4E07-843E-3C9E2E27B0A2}" type="pres">
      <dgm:prSet presAssocID="{71015540-1D9D-4C70-85EC-E38AAEE9DEA1}" presName="node" presStyleLbl="node1" presStyleIdx="0" presStyleCnt="3" custScaleX="176753" custScaleY="139645" custRadScaleRad="100019" custRadScaleInc="2809">
        <dgm:presLayoutVars>
          <dgm:bulletEnabled val="1"/>
        </dgm:presLayoutVars>
      </dgm:prSet>
      <dgm:spPr>
        <a:prstGeom prst="roundRect">
          <a:avLst/>
        </a:prstGeom>
      </dgm:spPr>
      <dgm:t>
        <a:bodyPr/>
        <a:lstStyle/>
        <a:p>
          <a:endParaRPr kumimoji="1" lang="ja-JP" altLang="en-US"/>
        </a:p>
      </dgm:t>
    </dgm:pt>
    <dgm:pt modelId="{928B2EAB-696B-4DCA-B085-479D45399215}" type="pres">
      <dgm:prSet presAssocID="{71015540-1D9D-4C70-85EC-E38AAEE9DEA1}" presName="dummy" presStyleCnt="0"/>
      <dgm:spPr/>
    </dgm:pt>
    <dgm:pt modelId="{8A58AD05-EEDE-48E9-A4A7-A77C78F1A98B}" type="pres">
      <dgm:prSet presAssocID="{726A7034-F4D4-4F70-A7A2-9D2B56AB126F}" presName="sibTrans" presStyleLbl="sibTrans2D1" presStyleIdx="0" presStyleCnt="3" custScaleX="102795" custScaleY="102541" custLinFactNeighborX="3474" custLinFactNeighborY="-5916"/>
      <dgm:spPr/>
      <dgm:t>
        <a:bodyPr/>
        <a:lstStyle/>
        <a:p>
          <a:endParaRPr kumimoji="1" lang="ja-JP" altLang="en-US"/>
        </a:p>
      </dgm:t>
    </dgm:pt>
    <dgm:pt modelId="{126B0F0C-CA4F-4929-9046-37C42B1033F1}" type="pres">
      <dgm:prSet presAssocID="{63ED5AA9-C18B-4667-AB45-C49B9CC2AAF6}" presName="node" presStyleLbl="node1" presStyleIdx="1" presStyleCnt="3" custScaleX="176753" custScaleY="139645" custRadScaleRad="138596" custRadScaleInc="-13997">
        <dgm:presLayoutVars>
          <dgm:bulletEnabled val="1"/>
        </dgm:presLayoutVars>
      </dgm:prSet>
      <dgm:spPr>
        <a:prstGeom prst="roundRect">
          <a:avLst/>
        </a:prstGeom>
      </dgm:spPr>
      <dgm:t>
        <a:bodyPr/>
        <a:lstStyle/>
        <a:p>
          <a:endParaRPr kumimoji="1" lang="ja-JP" altLang="en-US"/>
        </a:p>
      </dgm:t>
    </dgm:pt>
    <dgm:pt modelId="{DE6883A9-EB37-4EF4-9864-5893ECFFD7FC}" type="pres">
      <dgm:prSet presAssocID="{63ED5AA9-C18B-4667-AB45-C49B9CC2AAF6}" presName="dummy" presStyleCnt="0"/>
      <dgm:spPr/>
    </dgm:pt>
    <dgm:pt modelId="{7CFAAF8A-0FD6-4324-8B74-AC2EE2FF8CAC}" type="pres">
      <dgm:prSet presAssocID="{3C5DCDFB-78B8-4E85-A8A5-6B7F8B42C791}" presName="sibTrans" presStyleLbl="sibTrans2D1" presStyleIdx="1" presStyleCnt="3" custScaleX="116638" custScaleY="91473" custLinFactNeighborY="-18472"/>
      <dgm:spPr/>
      <dgm:t>
        <a:bodyPr/>
        <a:lstStyle/>
        <a:p>
          <a:endParaRPr kumimoji="1" lang="ja-JP" altLang="en-US"/>
        </a:p>
      </dgm:t>
    </dgm:pt>
    <dgm:pt modelId="{A7FD645F-964B-4E27-AD13-33F20E112ADA}" type="pres">
      <dgm:prSet presAssocID="{CA45F280-6C1F-4FC3-AFA7-39BC39E916C3}" presName="node" presStyleLbl="node1" presStyleIdx="2" presStyleCnt="3" custScaleX="176753" custScaleY="139645" custRadScaleRad="138735" custRadScaleInc="14062">
        <dgm:presLayoutVars>
          <dgm:bulletEnabled val="1"/>
        </dgm:presLayoutVars>
      </dgm:prSet>
      <dgm:spPr>
        <a:prstGeom prst="roundRect">
          <a:avLst/>
        </a:prstGeom>
      </dgm:spPr>
      <dgm:t>
        <a:bodyPr/>
        <a:lstStyle/>
        <a:p>
          <a:endParaRPr kumimoji="1" lang="ja-JP" altLang="en-US"/>
        </a:p>
      </dgm:t>
    </dgm:pt>
    <dgm:pt modelId="{F303115F-6D31-4ED2-8B42-27ACAB564287}" type="pres">
      <dgm:prSet presAssocID="{CA45F280-6C1F-4FC3-AFA7-39BC39E916C3}" presName="dummy" presStyleCnt="0"/>
      <dgm:spPr/>
    </dgm:pt>
    <dgm:pt modelId="{8DA5C57F-1FE1-44CC-A403-0E4F1013985A}" type="pres">
      <dgm:prSet presAssocID="{51AD7FBD-B2E9-47E9-AC7F-A5EB66B88862}" presName="sibTrans" presStyleLbl="sibTrans2D1" presStyleIdx="2" presStyleCnt="3" custScaleX="102796" custScaleY="102540" custLinFactNeighborX="-1839" custLinFactNeighborY="-5917"/>
      <dgm:spPr/>
      <dgm:t>
        <a:bodyPr/>
        <a:lstStyle/>
        <a:p>
          <a:endParaRPr kumimoji="1" lang="ja-JP" altLang="en-US"/>
        </a:p>
      </dgm:t>
    </dgm:pt>
  </dgm:ptLst>
  <dgm:cxnLst>
    <dgm:cxn modelId="{2B1D8B63-A547-4A6A-81A4-D30D8B617C55}" type="presOf" srcId="{015BEA6B-DFC1-43D1-BA79-073E91B7AF4D}" destId="{E2B5051C-2912-4372-870C-B77DFC25CDB8}" srcOrd="0" destOrd="0" presId="urn:microsoft.com/office/officeart/2005/8/layout/radial6"/>
    <dgm:cxn modelId="{E263DB13-BB92-4B1A-8542-035145EB9A59}" srcId="{0411E818-6206-45DF-BC7E-EB6A428BD618}" destId="{71015540-1D9D-4C70-85EC-E38AAEE9DEA1}" srcOrd="0" destOrd="0" parTransId="{2601CEBC-7BF7-4598-811A-6FF5394B54DD}" sibTransId="{726A7034-F4D4-4F70-A7A2-9D2B56AB126F}"/>
    <dgm:cxn modelId="{8D762033-F32E-4A64-AAE9-B20629A784E9}" type="presOf" srcId="{71015540-1D9D-4C70-85EC-E38AAEE9DEA1}" destId="{3682E864-CE97-4E07-843E-3C9E2E27B0A2}" srcOrd="0" destOrd="0" presId="urn:microsoft.com/office/officeart/2005/8/layout/radial6"/>
    <dgm:cxn modelId="{5FADAB22-7A42-4FAB-9A8E-187905946ACC}" type="presOf" srcId="{51AD7FBD-B2E9-47E9-AC7F-A5EB66B88862}" destId="{8DA5C57F-1FE1-44CC-A403-0E4F1013985A}" srcOrd="0" destOrd="0" presId="urn:microsoft.com/office/officeart/2005/8/layout/radial6"/>
    <dgm:cxn modelId="{1ED0D579-D1F2-4078-8A64-C39F200A305F}" type="presOf" srcId="{726A7034-F4D4-4F70-A7A2-9D2B56AB126F}" destId="{8A58AD05-EEDE-48E9-A4A7-A77C78F1A98B}" srcOrd="0" destOrd="0" presId="urn:microsoft.com/office/officeart/2005/8/layout/radial6"/>
    <dgm:cxn modelId="{FA18441F-DCCF-48AF-9B5B-E1A3E6D4900B}" type="presOf" srcId="{3C5DCDFB-78B8-4E85-A8A5-6B7F8B42C791}" destId="{7CFAAF8A-0FD6-4324-8B74-AC2EE2FF8CAC}" srcOrd="0" destOrd="0" presId="urn:microsoft.com/office/officeart/2005/8/layout/radial6"/>
    <dgm:cxn modelId="{C6EF1B86-A54D-44EE-877B-EF5CCFCAD198}" type="presOf" srcId="{CA45F280-6C1F-4FC3-AFA7-39BC39E916C3}" destId="{A7FD645F-964B-4E27-AD13-33F20E112ADA}" srcOrd="0" destOrd="0" presId="urn:microsoft.com/office/officeart/2005/8/layout/radial6"/>
    <dgm:cxn modelId="{6EF3F1C4-DC82-4407-BC92-F77E7CEC38F9}" type="presOf" srcId="{0411E818-6206-45DF-BC7E-EB6A428BD618}" destId="{DCA6634D-A10B-46A6-AD82-246AA1D7F62D}" srcOrd="0" destOrd="0" presId="urn:microsoft.com/office/officeart/2005/8/layout/radial6"/>
    <dgm:cxn modelId="{DC4BD2F6-AAD2-4392-809C-FBE88CBF83A1}" type="presOf" srcId="{63ED5AA9-C18B-4667-AB45-C49B9CC2AAF6}" destId="{126B0F0C-CA4F-4929-9046-37C42B1033F1}" srcOrd="0" destOrd="0" presId="urn:microsoft.com/office/officeart/2005/8/layout/radial6"/>
    <dgm:cxn modelId="{B4241181-2A74-4160-97F2-E7A044615E68}" srcId="{0411E818-6206-45DF-BC7E-EB6A428BD618}" destId="{63ED5AA9-C18B-4667-AB45-C49B9CC2AAF6}" srcOrd="1" destOrd="0" parTransId="{D26E99C7-838D-4E72-A224-662C7B6756CE}" sibTransId="{3C5DCDFB-78B8-4E85-A8A5-6B7F8B42C791}"/>
    <dgm:cxn modelId="{5C1356FC-7B00-4A3A-9DCE-D8B769248844}" srcId="{015BEA6B-DFC1-43D1-BA79-073E91B7AF4D}" destId="{0411E818-6206-45DF-BC7E-EB6A428BD618}" srcOrd="0" destOrd="0" parTransId="{23D0BF34-D4EF-4FE8-BD65-9CC488D56526}" sibTransId="{3095C612-0094-4E43-8335-01622CA3A2A3}"/>
    <dgm:cxn modelId="{523CD5F2-A88B-48DA-B585-545E3ABDF058}" srcId="{0411E818-6206-45DF-BC7E-EB6A428BD618}" destId="{CA45F280-6C1F-4FC3-AFA7-39BC39E916C3}" srcOrd="2" destOrd="0" parTransId="{F4E5B8F3-6334-4191-B5EB-74A0CD283246}" sibTransId="{51AD7FBD-B2E9-47E9-AC7F-A5EB66B88862}"/>
    <dgm:cxn modelId="{3BF769C1-F59E-4511-A111-4430565B3EC3}" type="presParOf" srcId="{E2B5051C-2912-4372-870C-B77DFC25CDB8}" destId="{DCA6634D-A10B-46A6-AD82-246AA1D7F62D}" srcOrd="0" destOrd="0" presId="urn:microsoft.com/office/officeart/2005/8/layout/radial6"/>
    <dgm:cxn modelId="{118B3578-EA81-4938-BA49-C6A005A2D092}" type="presParOf" srcId="{E2B5051C-2912-4372-870C-B77DFC25CDB8}" destId="{3682E864-CE97-4E07-843E-3C9E2E27B0A2}" srcOrd="1" destOrd="0" presId="urn:microsoft.com/office/officeart/2005/8/layout/radial6"/>
    <dgm:cxn modelId="{5883C815-D9EB-4373-8647-E6FE63EABE62}" type="presParOf" srcId="{E2B5051C-2912-4372-870C-B77DFC25CDB8}" destId="{928B2EAB-696B-4DCA-B085-479D45399215}" srcOrd="2" destOrd="0" presId="urn:microsoft.com/office/officeart/2005/8/layout/radial6"/>
    <dgm:cxn modelId="{3ACC610E-3E87-4412-857A-9656744BD8B5}" type="presParOf" srcId="{E2B5051C-2912-4372-870C-B77DFC25CDB8}" destId="{8A58AD05-EEDE-48E9-A4A7-A77C78F1A98B}" srcOrd="3" destOrd="0" presId="urn:microsoft.com/office/officeart/2005/8/layout/radial6"/>
    <dgm:cxn modelId="{47316B75-59EA-47E0-9FBF-89D0FF6C3AEB}" type="presParOf" srcId="{E2B5051C-2912-4372-870C-B77DFC25CDB8}" destId="{126B0F0C-CA4F-4929-9046-37C42B1033F1}" srcOrd="4" destOrd="0" presId="urn:microsoft.com/office/officeart/2005/8/layout/radial6"/>
    <dgm:cxn modelId="{60DA3491-2BE4-4EB5-8C24-525EFF5520AE}" type="presParOf" srcId="{E2B5051C-2912-4372-870C-B77DFC25CDB8}" destId="{DE6883A9-EB37-4EF4-9864-5893ECFFD7FC}" srcOrd="5" destOrd="0" presId="urn:microsoft.com/office/officeart/2005/8/layout/radial6"/>
    <dgm:cxn modelId="{4AE36F05-9CE2-4278-9CEF-EE3E12480E09}" type="presParOf" srcId="{E2B5051C-2912-4372-870C-B77DFC25CDB8}" destId="{7CFAAF8A-0FD6-4324-8B74-AC2EE2FF8CAC}" srcOrd="6" destOrd="0" presId="urn:microsoft.com/office/officeart/2005/8/layout/radial6"/>
    <dgm:cxn modelId="{D4DDBC14-465F-4CAF-AFD9-975E0EBD3669}" type="presParOf" srcId="{E2B5051C-2912-4372-870C-B77DFC25CDB8}" destId="{A7FD645F-964B-4E27-AD13-33F20E112ADA}" srcOrd="7" destOrd="0" presId="urn:microsoft.com/office/officeart/2005/8/layout/radial6"/>
    <dgm:cxn modelId="{B9B5F3D7-7487-4DED-9677-9FDBCEFFA23E}" type="presParOf" srcId="{E2B5051C-2912-4372-870C-B77DFC25CDB8}" destId="{F303115F-6D31-4ED2-8B42-27ACAB564287}" srcOrd="8" destOrd="0" presId="urn:microsoft.com/office/officeart/2005/8/layout/radial6"/>
    <dgm:cxn modelId="{D9042BE4-9317-4C1F-960D-12F5427679C1}" type="presParOf" srcId="{E2B5051C-2912-4372-870C-B77DFC25CDB8}" destId="{8DA5C57F-1FE1-44CC-A403-0E4F1013985A}"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00DE35-D389-406C-814D-DDC45E035324}" type="doc">
      <dgm:prSet loTypeId="urn:microsoft.com/office/officeart/2005/8/layout/hProcess7#1" loCatId="list" qsTypeId="urn:microsoft.com/office/officeart/2005/8/quickstyle/simple1" qsCatId="simple" csTypeId="urn:microsoft.com/office/officeart/2005/8/colors/accent1_5" csCatId="accent1" phldr="1"/>
      <dgm:spPr/>
      <dgm:t>
        <a:bodyPr/>
        <a:lstStyle/>
        <a:p>
          <a:endParaRPr kumimoji="1" lang="ja-JP" altLang="en-US"/>
        </a:p>
      </dgm:t>
    </dgm:pt>
    <dgm:pt modelId="{9F623221-2785-4AA7-8DCA-7AC936904DBB}">
      <dgm:prSet phldrT="[テキスト]"/>
      <dgm:spPr/>
      <dgm:t>
        <a:bodyPr/>
        <a:lstStyle/>
        <a:p>
          <a:r>
            <a:rPr kumimoji="1" lang="en-US" altLang="ja-JP" dirty="0" smtClean="0">
              <a:solidFill>
                <a:srgbClr val="FF9933"/>
              </a:solidFill>
            </a:rPr>
            <a:t>2011-2015</a:t>
          </a:r>
          <a:endParaRPr kumimoji="1" lang="ja-JP" altLang="en-US" dirty="0">
            <a:solidFill>
              <a:srgbClr val="FF9933"/>
            </a:solidFill>
          </a:endParaRPr>
        </a:p>
      </dgm:t>
    </dgm:pt>
    <dgm:pt modelId="{C624E8A0-348F-4D3E-BB1F-A99A0804D371}" type="parTrans" cxnId="{9FDCF609-AC76-44DD-83AD-F8C56B15ECFE}">
      <dgm:prSet/>
      <dgm:spPr/>
      <dgm:t>
        <a:bodyPr/>
        <a:lstStyle/>
        <a:p>
          <a:endParaRPr kumimoji="1" lang="ja-JP" altLang="en-US"/>
        </a:p>
      </dgm:t>
    </dgm:pt>
    <dgm:pt modelId="{1274F507-6150-431E-8371-B4AA756C634F}" type="sibTrans" cxnId="{9FDCF609-AC76-44DD-83AD-F8C56B15ECFE}">
      <dgm:prSet/>
      <dgm:spPr/>
      <dgm:t>
        <a:bodyPr/>
        <a:lstStyle/>
        <a:p>
          <a:endParaRPr kumimoji="1" lang="ja-JP" altLang="en-US"/>
        </a:p>
      </dgm:t>
    </dgm:pt>
    <dgm:pt modelId="{5D0895E0-D490-4645-8AF6-AAD232777F7C}">
      <dgm:prSet phldrT="[テキスト]" custT="1"/>
      <dgm:spPr/>
      <dgm:t>
        <a:bodyPr/>
        <a:lstStyle/>
        <a:p>
          <a:r>
            <a:rPr kumimoji="1" lang="ja-JP" altLang="en-US" sz="2400" smtClean="0"/>
            <a:t>アプローチ</a:t>
          </a:r>
          <a:endParaRPr kumimoji="1" lang="en-US" altLang="ja-JP" sz="2400" smtClean="0"/>
        </a:p>
        <a:p>
          <a:r>
            <a:rPr kumimoji="1" lang="ja-JP" altLang="en-US" sz="2000" smtClean="0"/>
            <a:t>責任を伴った、必要とされる</a:t>
          </a:r>
          <a:r>
            <a:rPr kumimoji="1" lang="en-US" altLang="ja-JP" sz="2000" smtClean="0"/>
            <a:t>JC</a:t>
          </a:r>
          <a:r>
            <a:rPr kumimoji="1" lang="ja-JP" altLang="en-US" sz="2000" smtClean="0"/>
            <a:t>へ</a:t>
          </a:r>
          <a:endParaRPr kumimoji="1" lang="en-US" altLang="ja-JP" sz="2000" smtClean="0"/>
        </a:p>
        <a:p>
          <a:endParaRPr kumimoji="1" lang="en-US" altLang="ja-JP" sz="2400" dirty="0" smtClean="0"/>
        </a:p>
      </dgm:t>
    </dgm:pt>
    <dgm:pt modelId="{967C0889-3313-4EBF-B674-5FDE9B577EA7}" type="parTrans" cxnId="{3369875E-46DD-4D0B-99D0-7C3B39F49932}">
      <dgm:prSet/>
      <dgm:spPr/>
      <dgm:t>
        <a:bodyPr/>
        <a:lstStyle/>
        <a:p>
          <a:endParaRPr kumimoji="1" lang="ja-JP" altLang="en-US"/>
        </a:p>
      </dgm:t>
    </dgm:pt>
    <dgm:pt modelId="{95AEF033-1907-4772-8B9F-21E88D587EC4}" type="sibTrans" cxnId="{3369875E-46DD-4D0B-99D0-7C3B39F49932}">
      <dgm:prSet/>
      <dgm:spPr/>
      <dgm:t>
        <a:bodyPr/>
        <a:lstStyle/>
        <a:p>
          <a:endParaRPr kumimoji="1" lang="ja-JP" altLang="en-US"/>
        </a:p>
      </dgm:t>
    </dgm:pt>
    <dgm:pt modelId="{B49E3329-06E7-4483-9A4B-A922328E246E}">
      <dgm:prSet phldrT="[テキスト]"/>
      <dgm:spPr/>
      <dgm:t>
        <a:bodyPr/>
        <a:lstStyle/>
        <a:p>
          <a:r>
            <a:rPr kumimoji="1" lang="en-US" altLang="ja-JP" dirty="0" smtClean="0">
              <a:solidFill>
                <a:srgbClr val="FF9933"/>
              </a:solidFill>
            </a:rPr>
            <a:t>2016-2018</a:t>
          </a:r>
          <a:endParaRPr kumimoji="1" lang="ja-JP" altLang="en-US" dirty="0">
            <a:solidFill>
              <a:srgbClr val="FF9933"/>
            </a:solidFill>
          </a:endParaRPr>
        </a:p>
      </dgm:t>
    </dgm:pt>
    <dgm:pt modelId="{5BA904EF-C64E-429F-AD2B-149D7E1C6F06}" type="parTrans" cxnId="{4B6441E7-B1FF-47BF-9130-E50DBDB96385}">
      <dgm:prSet/>
      <dgm:spPr/>
      <dgm:t>
        <a:bodyPr/>
        <a:lstStyle/>
        <a:p>
          <a:endParaRPr kumimoji="1" lang="ja-JP" altLang="en-US"/>
        </a:p>
      </dgm:t>
    </dgm:pt>
    <dgm:pt modelId="{CAB44CDB-4560-4611-B909-A8BFBA649FBE}" type="sibTrans" cxnId="{4B6441E7-B1FF-47BF-9130-E50DBDB96385}">
      <dgm:prSet/>
      <dgm:spPr/>
      <dgm:t>
        <a:bodyPr/>
        <a:lstStyle/>
        <a:p>
          <a:endParaRPr kumimoji="1" lang="ja-JP" altLang="en-US"/>
        </a:p>
      </dgm:t>
    </dgm:pt>
    <dgm:pt modelId="{3A7E954A-9210-49C5-8269-4E45698C591E}">
      <dgm:prSet phldrT="[テキスト]" custT="1"/>
      <dgm:spPr/>
      <dgm:t>
        <a:bodyPr/>
        <a:lstStyle/>
        <a:p>
          <a:r>
            <a:rPr kumimoji="1" lang="ja-JP" altLang="en-US" sz="2400" smtClean="0"/>
            <a:t>テイクオフ</a:t>
          </a:r>
          <a:endParaRPr kumimoji="1" lang="en-US" altLang="ja-JP" sz="2400" smtClean="0"/>
        </a:p>
        <a:p>
          <a:r>
            <a:rPr kumimoji="1" lang="ja-JP" altLang="en-US" sz="2000" smtClean="0"/>
            <a:t>強固に裏打ちされた力強く行動する</a:t>
          </a:r>
          <a:r>
            <a:rPr kumimoji="1" lang="en-US" altLang="ja-JP" sz="2000" smtClean="0"/>
            <a:t>JC</a:t>
          </a:r>
          <a:r>
            <a:rPr kumimoji="1" lang="ja-JP" altLang="en-US" sz="2000" smtClean="0"/>
            <a:t>へ</a:t>
          </a:r>
          <a:endParaRPr kumimoji="1" lang="ja-JP" altLang="en-US" sz="2000" dirty="0"/>
        </a:p>
      </dgm:t>
    </dgm:pt>
    <dgm:pt modelId="{742FCC6C-0388-4D5A-A5D5-B4286C5D7A0C}" type="parTrans" cxnId="{8153BDCB-AF5B-4E6E-8874-562AF9DAB04A}">
      <dgm:prSet/>
      <dgm:spPr/>
      <dgm:t>
        <a:bodyPr/>
        <a:lstStyle/>
        <a:p>
          <a:endParaRPr kumimoji="1" lang="ja-JP" altLang="en-US"/>
        </a:p>
      </dgm:t>
    </dgm:pt>
    <dgm:pt modelId="{2680A117-7B5D-441D-874C-B0A77262330B}" type="sibTrans" cxnId="{8153BDCB-AF5B-4E6E-8874-562AF9DAB04A}">
      <dgm:prSet/>
      <dgm:spPr/>
      <dgm:t>
        <a:bodyPr/>
        <a:lstStyle/>
        <a:p>
          <a:endParaRPr kumimoji="1" lang="ja-JP" altLang="en-US"/>
        </a:p>
      </dgm:t>
    </dgm:pt>
    <dgm:pt modelId="{A9E2B364-0704-4AF5-9D91-FECB2DDDBE3B}">
      <dgm:prSet phldrT="[テキスト]"/>
      <dgm:spPr/>
      <dgm:t>
        <a:bodyPr/>
        <a:lstStyle/>
        <a:p>
          <a:r>
            <a:rPr kumimoji="1" lang="en-US" altLang="ja-JP" dirty="0" smtClean="0">
              <a:solidFill>
                <a:srgbClr val="FF9933"/>
              </a:solidFill>
            </a:rPr>
            <a:t>2019-2020</a:t>
          </a:r>
          <a:endParaRPr kumimoji="1" lang="ja-JP" altLang="en-US" dirty="0">
            <a:solidFill>
              <a:srgbClr val="FF9933"/>
            </a:solidFill>
          </a:endParaRPr>
        </a:p>
      </dgm:t>
    </dgm:pt>
    <dgm:pt modelId="{755A553B-203B-421E-9190-19B06A080F84}" type="parTrans" cxnId="{B73A4D2A-8CD4-4FD1-BE8B-4B9106873751}">
      <dgm:prSet/>
      <dgm:spPr/>
      <dgm:t>
        <a:bodyPr/>
        <a:lstStyle/>
        <a:p>
          <a:endParaRPr kumimoji="1" lang="ja-JP" altLang="en-US"/>
        </a:p>
      </dgm:t>
    </dgm:pt>
    <dgm:pt modelId="{73420AF4-CFBB-464E-9C81-CB0E379D38B2}" type="sibTrans" cxnId="{B73A4D2A-8CD4-4FD1-BE8B-4B9106873751}">
      <dgm:prSet/>
      <dgm:spPr/>
      <dgm:t>
        <a:bodyPr/>
        <a:lstStyle/>
        <a:p>
          <a:endParaRPr kumimoji="1" lang="ja-JP" altLang="en-US"/>
        </a:p>
      </dgm:t>
    </dgm:pt>
    <dgm:pt modelId="{775B424E-11F9-4A0F-8647-3126A9BEC2B1}">
      <dgm:prSet phldrT="[テキスト]" custT="1"/>
      <dgm:spPr/>
      <dgm:t>
        <a:bodyPr/>
        <a:lstStyle/>
        <a:p>
          <a:r>
            <a:rPr kumimoji="1" lang="ja-JP" altLang="en-US" sz="2400" smtClean="0"/>
            <a:t>ライジング</a:t>
          </a:r>
          <a:endParaRPr kumimoji="1" lang="en-US" altLang="ja-JP" sz="2400" smtClean="0"/>
        </a:p>
        <a:p>
          <a:r>
            <a:rPr kumimoji="1" lang="ja-JP" altLang="en-US" sz="2000" smtClean="0"/>
            <a:t>市民・行政からの信頼を高め、真に提言できる団体へ</a:t>
          </a:r>
          <a:endParaRPr kumimoji="1" lang="ja-JP" altLang="en-US" sz="2000" dirty="0"/>
        </a:p>
      </dgm:t>
    </dgm:pt>
    <dgm:pt modelId="{B19946EE-95EE-455F-AEC0-02DF0F77C5E4}" type="parTrans" cxnId="{CA4C9EC8-57D0-458D-9BF4-BF8BEBD91AC4}">
      <dgm:prSet/>
      <dgm:spPr/>
      <dgm:t>
        <a:bodyPr/>
        <a:lstStyle/>
        <a:p>
          <a:endParaRPr kumimoji="1" lang="ja-JP" altLang="en-US"/>
        </a:p>
      </dgm:t>
    </dgm:pt>
    <dgm:pt modelId="{441D054A-1018-492D-B685-BE5F1B35A7A4}" type="sibTrans" cxnId="{CA4C9EC8-57D0-458D-9BF4-BF8BEBD91AC4}">
      <dgm:prSet/>
      <dgm:spPr/>
      <dgm:t>
        <a:bodyPr/>
        <a:lstStyle/>
        <a:p>
          <a:endParaRPr kumimoji="1" lang="ja-JP" altLang="en-US"/>
        </a:p>
      </dgm:t>
    </dgm:pt>
    <dgm:pt modelId="{110D732F-B995-4EC0-BBA9-DAEA3DD319C1}" type="pres">
      <dgm:prSet presAssocID="{B200DE35-D389-406C-814D-DDC45E035324}" presName="Name0" presStyleCnt="0">
        <dgm:presLayoutVars>
          <dgm:dir/>
          <dgm:animLvl val="lvl"/>
          <dgm:resizeHandles val="exact"/>
        </dgm:presLayoutVars>
      </dgm:prSet>
      <dgm:spPr/>
      <dgm:t>
        <a:bodyPr/>
        <a:lstStyle/>
        <a:p>
          <a:endParaRPr kumimoji="1" lang="ja-JP" altLang="en-US"/>
        </a:p>
      </dgm:t>
    </dgm:pt>
    <dgm:pt modelId="{89BF2611-306B-49B8-B1C4-651CCF488A45}" type="pres">
      <dgm:prSet presAssocID="{9F623221-2785-4AA7-8DCA-7AC936904DBB}" presName="compositeNode" presStyleCnt="0">
        <dgm:presLayoutVars>
          <dgm:bulletEnabled val="1"/>
        </dgm:presLayoutVars>
      </dgm:prSet>
      <dgm:spPr/>
      <dgm:t>
        <a:bodyPr/>
        <a:lstStyle/>
        <a:p>
          <a:endParaRPr kumimoji="1" lang="ja-JP" altLang="en-US"/>
        </a:p>
      </dgm:t>
    </dgm:pt>
    <dgm:pt modelId="{CFEB0102-CB4C-48E5-B533-E5C20891AE2F}" type="pres">
      <dgm:prSet presAssocID="{9F623221-2785-4AA7-8DCA-7AC936904DBB}" presName="bgRect" presStyleLbl="node1" presStyleIdx="0" presStyleCnt="3"/>
      <dgm:spPr/>
      <dgm:t>
        <a:bodyPr/>
        <a:lstStyle/>
        <a:p>
          <a:endParaRPr kumimoji="1" lang="ja-JP" altLang="en-US"/>
        </a:p>
      </dgm:t>
    </dgm:pt>
    <dgm:pt modelId="{A951502F-B144-4F1F-B7E3-2652BE1F4990}" type="pres">
      <dgm:prSet presAssocID="{9F623221-2785-4AA7-8DCA-7AC936904DBB}" presName="parentNode" presStyleLbl="node1" presStyleIdx="0" presStyleCnt="3">
        <dgm:presLayoutVars>
          <dgm:chMax val="0"/>
          <dgm:bulletEnabled val="1"/>
        </dgm:presLayoutVars>
      </dgm:prSet>
      <dgm:spPr/>
      <dgm:t>
        <a:bodyPr/>
        <a:lstStyle/>
        <a:p>
          <a:endParaRPr kumimoji="1" lang="ja-JP" altLang="en-US"/>
        </a:p>
      </dgm:t>
    </dgm:pt>
    <dgm:pt modelId="{82C40CF3-4D44-455D-9CF9-C6913B303444}" type="pres">
      <dgm:prSet presAssocID="{9F623221-2785-4AA7-8DCA-7AC936904DBB}" presName="childNode" presStyleLbl="node1" presStyleIdx="0" presStyleCnt="3">
        <dgm:presLayoutVars>
          <dgm:bulletEnabled val="1"/>
        </dgm:presLayoutVars>
      </dgm:prSet>
      <dgm:spPr/>
      <dgm:t>
        <a:bodyPr/>
        <a:lstStyle/>
        <a:p>
          <a:endParaRPr kumimoji="1" lang="ja-JP" altLang="en-US"/>
        </a:p>
      </dgm:t>
    </dgm:pt>
    <dgm:pt modelId="{F9593475-E164-4CD7-96A1-B107A3C51AC4}" type="pres">
      <dgm:prSet presAssocID="{1274F507-6150-431E-8371-B4AA756C634F}" presName="hSp" presStyleCnt="0"/>
      <dgm:spPr/>
      <dgm:t>
        <a:bodyPr/>
        <a:lstStyle/>
        <a:p>
          <a:endParaRPr kumimoji="1" lang="ja-JP" altLang="en-US"/>
        </a:p>
      </dgm:t>
    </dgm:pt>
    <dgm:pt modelId="{A31D7C91-DC5B-475B-908D-9DD460BD3E10}" type="pres">
      <dgm:prSet presAssocID="{1274F507-6150-431E-8371-B4AA756C634F}" presName="vProcSp" presStyleCnt="0"/>
      <dgm:spPr/>
      <dgm:t>
        <a:bodyPr/>
        <a:lstStyle/>
        <a:p>
          <a:endParaRPr kumimoji="1" lang="ja-JP" altLang="en-US"/>
        </a:p>
      </dgm:t>
    </dgm:pt>
    <dgm:pt modelId="{AC806F95-95E1-4C83-A087-93CF5397B23C}" type="pres">
      <dgm:prSet presAssocID="{1274F507-6150-431E-8371-B4AA756C634F}" presName="vSp1" presStyleCnt="0"/>
      <dgm:spPr/>
      <dgm:t>
        <a:bodyPr/>
        <a:lstStyle/>
        <a:p>
          <a:endParaRPr kumimoji="1" lang="ja-JP" altLang="en-US"/>
        </a:p>
      </dgm:t>
    </dgm:pt>
    <dgm:pt modelId="{3F390917-8C5C-46D2-A996-16A0D04783C3}" type="pres">
      <dgm:prSet presAssocID="{1274F507-6150-431E-8371-B4AA756C634F}" presName="simulatedConn" presStyleLbl="solidFgAcc1" presStyleIdx="0" presStyleCnt="2"/>
      <dgm:spPr/>
      <dgm:t>
        <a:bodyPr/>
        <a:lstStyle/>
        <a:p>
          <a:endParaRPr kumimoji="1" lang="ja-JP" altLang="en-US"/>
        </a:p>
      </dgm:t>
    </dgm:pt>
    <dgm:pt modelId="{93788448-074C-4AF0-9B95-0156288F82B7}" type="pres">
      <dgm:prSet presAssocID="{1274F507-6150-431E-8371-B4AA756C634F}" presName="vSp2" presStyleCnt="0"/>
      <dgm:spPr/>
      <dgm:t>
        <a:bodyPr/>
        <a:lstStyle/>
        <a:p>
          <a:endParaRPr kumimoji="1" lang="ja-JP" altLang="en-US"/>
        </a:p>
      </dgm:t>
    </dgm:pt>
    <dgm:pt modelId="{ED9D0134-1A04-4D54-B870-C699F732B0B9}" type="pres">
      <dgm:prSet presAssocID="{1274F507-6150-431E-8371-B4AA756C634F}" presName="sibTrans" presStyleCnt="0"/>
      <dgm:spPr/>
      <dgm:t>
        <a:bodyPr/>
        <a:lstStyle/>
        <a:p>
          <a:endParaRPr kumimoji="1" lang="ja-JP" altLang="en-US"/>
        </a:p>
      </dgm:t>
    </dgm:pt>
    <dgm:pt modelId="{49035CDF-3A44-43B6-B2B0-8182055851D7}" type="pres">
      <dgm:prSet presAssocID="{B49E3329-06E7-4483-9A4B-A922328E246E}" presName="compositeNode" presStyleCnt="0">
        <dgm:presLayoutVars>
          <dgm:bulletEnabled val="1"/>
        </dgm:presLayoutVars>
      </dgm:prSet>
      <dgm:spPr/>
      <dgm:t>
        <a:bodyPr/>
        <a:lstStyle/>
        <a:p>
          <a:endParaRPr kumimoji="1" lang="ja-JP" altLang="en-US"/>
        </a:p>
      </dgm:t>
    </dgm:pt>
    <dgm:pt modelId="{93E6696F-58E6-4AD2-B8D1-C6276D6B8BF6}" type="pres">
      <dgm:prSet presAssocID="{B49E3329-06E7-4483-9A4B-A922328E246E}" presName="bgRect" presStyleLbl="node1" presStyleIdx="1" presStyleCnt="3"/>
      <dgm:spPr/>
      <dgm:t>
        <a:bodyPr/>
        <a:lstStyle/>
        <a:p>
          <a:endParaRPr kumimoji="1" lang="ja-JP" altLang="en-US"/>
        </a:p>
      </dgm:t>
    </dgm:pt>
    <dgm:pt modelId="{9072039D-1A8A-4F86-B03D-476DA8DD5732}" type="pres">
      <dgm:prSet presAssocID="{B49E3329-06E7-4483-9A4B-A922328E246E}" presName="parentNode" presStyleLbl="node1" presStyleIdx="1" presStyleCnt="3">
        <dgm:presLayoutVars>
          <dgm:chMax val="0"/>
          <dgm:bulletEnabled val="1"/>
        </dgm:presLayoutVars>
      </dgm:prSet>
      <dgm:spPr/>
      <dgm:t>
        <a:bodyPr/>
        <a:lstStyle/>
        <a:p>
          <a:endParaRPr kumimoji="1" lang="ja-JP" altLang="en-US"/>
        </a:p>
      </dgm:t>
    </dgm:pt>
    <dgm:pt modelId="{678E52C9-B289-4700-8ADF-1A597DF40C90}" type="pres">
      <dgm:prSet presAssocID="{B49E3329-06E7-4483-9A4B-A922328E246E}" presName="childNode" presStyleLbl="node1" presStyleIdx="1" presStyleCnt="3">
        <dgm:presLayoutVars>
          <dgm:bulletEnabled val="1"/>
        </dgm:presLayoutVars>
      </dgm:prSet>
      <dgm:spPr/>
      <dgm:t>
        <a:bodyPr/>
        <a:lstStyle/>
        <a:p>
          <a:endParaRPr kumimoji="1" lang="ja-JP" altLang="en-US"/>
        </a:p>
      </dgm:t>
    </dgm:pt>
    <dgm:pt modelId="{98F79485-3C9F-426B-813F-9745EAAF8487}" type="pres">
      <dgm:prSet presAssocID="{CAB44CDB-4560-4611-B909-A8BFBA649FBE}" presName="hSp" presStyleCnt="0"/>
      <dgm:spPr/>
      <dgm:t>
        <a:bodyPr/>
        <a:lstStyle/>
        <a:p>
          <a:endParaRPr kumimoji="1" lang="ja-JP" altLang="en-US"/>
        </a:p>
      </dgm:t>
    </dgm:pt>
    <dgm:pt modelId="{BFE1B872-3855-40FE-B3AE-3784931D59BB}" type="pres">
      <dgm:prSet presAssocID="{CAB44CDB-4560-4611-B909-A8BFBA649FBE}" presName="vProcSp" presStyleCnt="0"/>
      <dgm:spPr/>
      <dgm:t>
        <a:bodyPr/>
        <a:lstStyle/>
        <a:p>
          <a:endParaRPr kumimoji="1" lang="ja-JP" altLang="en-US"/>
        </a:p>
      </dgm:t>
    </dgm:pt>
    <dgm:pt modelId="{050376EB-2F3D-4205-933F-F808C4EA915F}" type="pres">
      <dgm:prSet presAssocID="{CAB44CDB-4560-4611-B909-A8BFBA649FBE}" presName="vSp1" presStyleCnt="0"/>
      <dgm:spPr/>
      <dgm:t>
        <a:bodyPr/>
        <a:lstStyle/>
        <a:p>
          <a:endParaRPr kumimoji="1" lang="ja-JP" altLang="en-US"/>
        </a:p>
      </dgm:t>
    </dgm:pt>
    <dgm:pt modelId="{5113E260-C1A3-456B-82AC-1C28539B5405}" type="pres">
      <dgm:prSet presAssocID="{CAB44CDB-4560-4611-B909-A8BFBA649FBE}" presName="simulatedConn" presStyleLbl="solidFgAcc1" presStyleIdx="1" presStyleCnt="2"/>
      <dgm:spPr/>
      <dgm:t>
        <a:bodyPr/>
        <a:lstStyle/>
        <a:p>
          <a:endParaRPr kumimoji="1" lang="ja-JP" altLang="en-US"/>
        </a:p>
      </dgm:t>
    </dgm:pt>
    <dgm:pt modelId="{B9B4A0FF-B2EB-43FE-8829-6B7BD21B9E9B}" type="pres">
      <dgm:prSet presAssocID="{CAB44CDB-4560-4611-B909-A8BFBA649FBE}" presName="vSp2" presStyleCnt="0"/>
      <dgm:spPr/>
      <dgm:t>
        <a:bodyPr/>
        <a:lstStyle/>
        <a:p>
          <a:endParaRPr kumimoji="1" lang="ja-JP" altLang="en-US"/>
        </a:p>
      </dgm:t>
    </dgm:pt>
    <dgm:pt modelId="{69A00E6E-A379-4A78-9303-17A42B852D73}" type="pres">
      <dgm:prSet presAssocID="{CAB44CDB-4560-4611-B909-A8BFBA649FBE}" presName="sibTrans" presStyleCnt="0"/>
      <dgm:spPr/>
      <dgm:t>
        <a:bodyPr/>
        <a:lstStyle/>
        <a:p>
          <a:endParaRPr kumimoji="1" lang="ja-JP" altLang="en-US"/>
        </a:p>
      </dgm:t>
    </dgm:pt>
    <dgm:pt modelId="{D52AA760-4168-4DAC-9B72-6561BF9C5342}" type="pres">
      <dgm:prSet presAssocID="{A9E2B364-0704-4AF5-9D91-FECB2DDDBE3B}" presName="compositeNode" presStyleCnt="0">
        <dgm:presLayoutVars>
          <dgm:bulletEnabled val="1"/>
        </dgm:presLayoutVars>
      </dgm:prSet>
      <dgm:spPr/>
      <dgm:t>
        <a:bodyPr/>
        <a:lstStyle/>
        <a:p>
          <a:endParaRPr kumimoji="1" lang="ja-JP" altLang="en-US"/>
        </a:p>
      </dgm:t>
    </dgm:pt>
    <dgm:pt modelId="{8BB025D9-7AA3-44B5-850D-42E631407C9D}" type="pres">
      <dgm:prSet presAssocID="{A9E2B364-0704-4AF5-9D91-FECB2DDDBE3B}" presName="bgRect" presStyleLbl="node1" presStyleIdx="2" presStyleCnt="3"/>
      <dgm:spPr/>
      <dgm:t>
        <a:bodyPr/>
        <a:lstStyle/>
        <a:p>
          <a:endParaRPr kumimoji="1" lang="ja-JP" altLang="en-US"/>
        </a:p>
      </dgm:t>
    </dgm:pt>
    <dgm:pt modelId="{348EA756-2EB1-4BA7-B767-A5C2C6FAF3FE}" type="pres">
      <dgm:prSet presAssocID="{A9E2B364-0704-4AF5-9D91-FECB2DDDBE3B}" presName="parentNode" presStyleLbl="node1" presStyleIdx="2" presStyleCnt="3">
        <dgm:presLayoutVars>
          <dgm:chMax val="0"/>
          <dgm:bulletEnabled val="1"/>
        </dgm:presLayoutVars>
      </dgm:prSet>
      <dgm:spPr/>
      <dgm:t>
        <a:bodyPr/>
        <a:lstStyle/>
        <a:p>
          <a:endParaRPr kumimoji="1" lang="ja-JP" altLang="en-US"/>
        </a:p>
      </dgm:t>
    </dgm:pt>
    <dgm:pt modelId="{C981E483-0309-4CAC-A3CF-E7A09727F42A}" type="pres">
      <dgm:prSet presAssocID="{A9E2B364-0704-4AF5-9D91-FECB2DDDBE3B}" presName="childNode" presStyleLbl="node1" presStyleIdx="2" presStyleCnt="3">
        <dgm:presLayoutVars>
          <dgm:bulletEnabled val="1"/>
        </dgm:presLayoutVars>
      </dgm:prSet>
      <dgm:spPr/>
      <dgm:t>
        <a:bodyPr/>
        <a:lstStyle/>
        <a:p>
          <a:endParaRPr kumimoji="1" lang="ja-JP" altLang="en-US"/>
        </a:p>
      </dgm:t>
    </dgm:pt>
  </dgm:ptLst>
  <dgm:cxnLst>
    <dgm:cxn modelId="{17D383F7-7A6A-4D71-96AC-494EAEBA3F51}" type="presOf" srcId="{B49E3329-06E7-4483-9A4B-A922328E246E}" destId="{9072039D-1A8A-4F86-B03D-476DA8DD5732}" srcOrd="1" destOrd="0" presId="urn:microsoft.com/office/officeart/2005/8/layout/hProcess7#1"/>
    <dgm:cxn modelId="{8B5D28DF-A8F5-45C0-A0FB-54C4D291E5A4}" type="presOf" srcId="{9F623221-2785-4AA7-8DCA-7AC936904DBB}" destId="{CFEB0102-CB4C-48E5-B533-E5C20891AE2F}" srcOrd="0" destOrd="0" presId="urn:microsoft.com/office/officeart/2005/8/layout/hProcess7#1"/>
    <dgm:cxn modelId="{3369875E-46DD-4D0B-99D0-7C3B39F49932}" srcId="{9F623221-2785-4AA7-8DCA-7AC936904DBB}" destId="{5D0895E0-D490-4645-8AF6-AAD232777F7C}" srcOrd="0" destOrd="0" parTransId="{967C0889-3313-4EBF-B674-5FDE9B577EA7}" sibTransId="{95AEF033-1907-4772-8B9F-21E88D587EC4}"/>
    <dgm:cxn modelId="{C11B289A-43C3-4AA0-8F0B-0D969FE532C1}" type="presOf" srcId="{3A7E954A-9210-49C5-8269-4E45698C591E}" destId="{678E52C9-B289-4700-8ADF-1A597DF40C90}" srcOrd="0" destOrd="0" presId="urn:microsoft.com/office/officeart/2005/8/layout/hProcess7#1"/>
    <dgm:cxn modelId="{C862DCF8-CE35-4C10-A198-102BB2CD3DE6}" type="presOf" srcId="{A9E2B364-0704-4AF5-9D91-FECB2DDDBE3B}" destId="{348EA756-2EB1-4BA7-B767-A5C2C6FAF3FE}" srcOrd="1" destOrd="0" presId="urn:microsoft.com/office/officeart/2005/8/layout/hProcess7#1"/>
    <dgm:cxn modelId="{FD5D058A-CFF0-4952-9F48-367B21AF1A0D}" type="presOf" srcId="{775B424E-11F9-4A0F-8647-3126A9BEC2B1}" destId="{C981E483-0309-4CAC-A3CF-E7A09727F42A}" srcOrd="0" destOrd="0" presId="urn:microsoft.com/office/officeart/2005/8/layout/hProcess7#1"/>
    <dgm:cxn modelId="{9FDCF609-AC76-44DD-83AD-F8C56B15ECFE}" srcId="{B200DE35-D389-406C-814D-DDC45E035324}" destId="{9F623221-2785-4AA7-8DCA-7AC936904DBB}" srcOrd="0" destOrd="0" parTransId="{C624E8A0-348F-4D3E-BB1F-A99A0804D371}" sibTransId="{1274F507-6150-431E-8371-B4AA756C634F}"/>
    <dgm:cxn modelId="{8153BDCB-AF5B-4E6E-8874-562AF9DAB04A}" srcId="{B49E3329-06E7-4483-9A4B-A922328E246E}" destId="{3A7E954A-9210-49C5-8269-4E45698C591E}" srcOrd="0" destOrd="0" parTransId="{742FCC6C-0388-4D5A-A5D5-B4286C5D7A0C}" sibTransId="{2680A117-7B5D-441D-874C-B0A77262330B}"/>
    <dgm:cxn modelId="{F16301E5-E94E-4B19-B16D-CBEA58347600}" type="presOf" srcId="{B49E3329-06E7-4483-9A4B-A922328E246E}" destId="{93E6696F-58E6-4AD2-B8D1-C6276D6B8BF6}" srcOrd="0" destOrd="0" presId="urn:microsoft.com/office/officeart/2005/8/layout/hProcess7#1"/>
    <dgm:cxn modelId="{4B6441E7-B1FF-47BF-9130-E50DBDB96385}" srcId="{B200DE35-D389-406C-814D-DDC45E035324}" destId="{B49E3329-06E7-4483-9A4B-A922328E246E}" srcOrd="1" destOrd="0" parTransId="{5BA904EF-C64E-429F-AD2B-149D7E1C6F06}" sibTransId="{CAB44CDB-4560-4611-B909-A8BFBA649FBE}"/>
    <dgm:cxn modelId="{B73A4D2A-8CD4-4FD1-BE8B-4B9106873751}" srcId="{B200DE35-D389-406C-814D-DDC45E035324}" destId="{A9E2B364-0704-4AF5-9D91-FECB2DDDBE3B}" srcOrd="2" destOrd="0" parTransId="{755A553B-203B-421E-9190-19B06A080F84}" sibTransId="{73420AF4-CFBB-464E-9C81-CB0E379D38B2}"/>
    <dgm:cxn modelId="{83CE4431-0E80-46E9-ADB8-90A1C5900E7E}" type="presOf" srcId="{B200DE35-D389-406C-814D-DDC45E035324}" destId="{110D732F-B995-4EC0-BBA9-DAEA3DD319C1}" srcOrd="0" destOrd="0" presId="urn:microsoft.com/office/officeart/2005/8/layout/hProcess7#1"/>
    <dgm:cxn modelId="{CA4C9EC8-57D0-458D-9BF4-BF8BEBD91AC4}" srcId="{A9E2B364-0704-4AF5-9D91-FECB2DDDBE3B}" destId="{775B424E-11F9-4A0F-8647-3126A9BEC2B1}" srcOrd="0" destOrd="0" parTransId="{B19946EE-95EE-455F-AEC0-02DF0F77C5E4}" sibTransId="{441D054A-1018-492D-B685-BE5F1B35A7A4}"/>
    <dgm:cxn modelId="{29459CE4-B7D6-4BD5-81B4-FC7D165176E4}" type="presOf" srcId="{5D0895E0-D490-4645-8AF6-AAD232777F7C}" destId="{82C40CF3-4D44-455D-9CF9-C6913B303444}" srcOrd="0" destOrd="0" presId="urn:microsoft.com/office/officeart/2005/8/layout/hProcess7#1"/>
    <dgm:cxn modelId="{2D059EDE-4B25-4620-AF90-E0B7B4348A05}" type="presOf" srcId="{A9E2B364-0704-4AF5-9D91-FECB2DDDBE3B}" destId="{8BB025D9-7AA3-44B5-850D-42E631407C9D}" srcOrd="0" destOrd="0" presId="urn:microsoft.com/office/officeart/2005/8/layout/hProcess7#1"/>
    <dgm:cxn modelId="{36F80AE7-76DE-4BEB-AB14-FADBD702A69E}" type="presOf" srcId="{9F623221-2785-4AA7-8DCA-7AC936904DBB}" destId="{A951502F-B144-4F1F-B7E3-2652BE1F4990}" srcOrd="1" destOrd="0" presId="urn:microsoft.com/office/officeart/2005/8/layout/hProcess7#1"/>
    <dgm:cxn modelId="{B4D6CA50-57D1-4FAD-A7BA-1E5B2E3D30C9}" type="presParOf" srcId="{110D732F-B995-4EC0-BBA9-DAEA3DD319C1}" destId="{89BF2611-306B-49B8-B1C4-651CCF488A45}" srcOrd="0" destOrd="0" presId="urn:microsoft.com/office/officeart/2005/8/layout/hProcess7#1"/>
    <dgm:cxn modelId="{F0D16E15-4F2F-4142-89B9-57B36DFD4A7C}" type="presParOf" srcId="{89BF2611-306B-49B8-B1C4-651CCF488A45}" destId="{CFEB0102-CB4C-48E5-B533-E5C20891AE2F}" srcOrd="0" destOrd="0" presId="urn:microsoft.com/office/officeart/2005/8/layout/hProcess7#1"/>
    <dgm:cxn modelId="{364B21B8-5759-4CBA-8B3E-F2BC8BD4BAF3}" type="presParOf" srcId="{89BF2611-306B-49B8-B1C4-651CCF488A45}" destId="{A951502F-B144-4F1F-B7E3-2652BE1F4990}" srcOrd="1" destOrd="0" presId="urn:microsoft.com/office/officeart/2005/8/layout/hProcess7#1"/>
    <dgm:cxn modelId="{0C4BAB4B-7FC9-4AA1-BA6F-0B23FE7D441F}" type="presParOf" srcId="{89BF2611-306B-49B8-B1C4-651CCF488A45}" destId="{82C40CF3-4D44-455D-9CF9-C6913B303444}" srcOrd="2" destOrd="0" presId="urn:microsoft.com/office/officeart/2005/8/layout/hProcess7#1"/>
    <dgm:cxn modelId="{3D2CAEFE-6AAA-4F93-8ABB-5BF8BD75E7D9}" type="presParOf" srcId="{110D732F-B995-4EC0-BBA9-DAEA3DD319C1}" destId="{F9593475-E164-4CD7-96A1-B107A3C51AC4}" srcOrd="1" destOrd="0" presId="urn:microsoft.com/office/officeart/2005/8/layout/hProcess7#1"/>
    <dgm:cxn modelId="{07176C57-C07A-4077-8794-28D0E757649A}" type="presParOf" srcId="{110D732F-B995-4EC0-BBA9-DAEA3DD319C1}" destId="{A31D7C91-DC5B-475B-908D-9DD460BD3E10}" srcOrd="2" destOrd="0" presId="urn:microsoft.com/office/officeart/2005/8/layout/hProcess7#1"/>
    <dgm:cxn modelId="{A79F1F1F-6D61-440D-968F-2BC218F7207C}" type="presParOf" srcId="{A31D7C91-DC5B-475B-908D-9DD460BD3E10}" destId="{AC806F95-95E1-4C83-A087-93CF5397B23C}" srcOrd="0" destOrd="0" presId="urn:microsoft.com/office/officeart/2005/8/layout/hProcess7#1"/>
    <dgm:cxn modelId="{57F6A990-6175-4AE8-BF9E-46CBEEA8CC1F}" type="presParOf" srcId="{A31D7C91-DC5B-475B-908D-9DD460BD3E10}" destId="{3F390917-8C5C-46D2-A996-16A0D04783C3}" srcOrd="1" destOrd="0" presId="urn:microsoft.com/office/officeart/2005/8/layout/hProcess7#1"/>
    <dgm:cxn modelId="{5D85BDCE-7BBC-4BEF-9621-B15509D77647}" type="presParOf" srcId="{A31D7C91-DC5B-475B-908D-9DD460BD3E10}" destId="{93788448-074C-4AF0-9B95-0156288F82B7}" srcOrd="2" destOrd="0" presId="urn:microsoft.com/office/officeart/2005/8/layout/hProcess7#1"/>
    <dgm:cxn modelId="{F3D13E4B-6F2F-4038-B932-ACBA9A735CF0}" type="presParOf" srcId="{110D732F-B995-4EC0-BBA9-DAEA3DD319C1}" destId="{ED9D0134-1A04-4D54-B870-C699F732B0B9}" srcOrd="3" destOrd="0" presId="urn:microsoft.com/office/officeart/2005/8/layout/hProcess7#1"/>
    <dgm:cxn modelId="{164C7AD4-B3F6-41CD-B881-94B93B21F76C}" type="presParOf" srcId="{110D732F-B995-4EC0-BBA9-DAEA3DD319C1}" destId="{49035CDF-3A44-43B6-B2B0-8182055851D7}" srcOrd="4" destOrd="0" presId="urn:microsoft.com/office/officeart/2005/8/layout/hProcess7#1"/>
    <dgm:cxn modelId="{651733C1-AED0-4637-9F91-0850444299F2}" type="presParOf" srcId="{49035CDF-3A44-43B6-B2B0-8182055851D7}" destId="{93E6696F-58E6-4AD2-B8D1-C6276D6B8BF6}" srcOrd="0" destOrd="0" presId="urn:microsoft.com/office/officeart/2005/8/layout/hProcess7#1"/>
    <dgm:cxn modelId="{0936B120-2032-4776-95E3-145C44014311}" type="presParOf" srcId="{49035CDF-3A44-43B6-B2B0-8182055851D7}" destId="{9072039D-1A8A-4F86-B03D-476DA8DD5732}" srcOrd="1" destOrd="0" presId="urn:microsoft.com/office/officeart/2005/8/layout/hProcess7#1"/>
    <dgm:cxn modelId="{3F96F91E-F7F2-4EDC-B1A8-764AC409E407}" type="presParOf" srcId="{49035CDF-3A44-43B6-B2B0-8182055851D7}" destId="{678E52C9-B289-4700-8ADF-1A597DF40C90}" srcOrd="2" destOrd="0" presId="urn:microsoft.com/office/officeart/2005/8/layout/hProcess7#1"/>
    <dgm:cxn modelId="{9CEC87A2-C046-426F-AF1D-65F9A208852E}" type="presParOf" srcId="{110D732F-B995-4EC0-BBA9-DAEA3DD319C1}" destId="{98F79485-3C9F-426B-813F-9745EAAF8487}" srcOrd="5" destOrd="0" presId="urn:microsoft.com/office/officeart/2005/8/layout/hProcess7#1"/>
    <dgm:cxn modelId="{443055A0-3DAE-4508-9188-99F674C062DE}" type="presParOf" srcId="{110D732F-B995-4EC0-BBA9-DAEA3DD319C1}" destId="{BFE1B872-3855-40FE-B3AE-3784931D59BB}" srcOrd="6" destOrd="0" presId="urn:microsoft.com/office/officeart/2005/8/layout/hProcess7#1"/>
    <dgm:cxn modelId="{313C6183-EA30-431C-B1CF-85776EF10ECA}" type="presParOf" srcId="{BFE1B872-3855-40FE-B3AE-3784931D59BB}" destId="{050376EB-2F3D-4205-933F-F808C4EA915F}" srcOrd="0" destOrd="0" presId="urn:microsoft.com/office/officeart/2005/8/layout/hProcess7#1"/>
    <dgm:cxn modelId="{B75F3680-2DDD-4600-A308-F3EB59472A48}" type="presParOf" srcId="{BFE1B872-3855-40FE-B3AE-3784931D59BB}" destId="{5113E260-C1A3-456B-82AC-1C28539B5405}" srcOrd="1" destOrd="0" presId="urn:microsoft.com/office/officeart/2005/8/layout/hProcess7#1"/>
    <dgm:cxn modelId="{B5FB4CFE-9791-41AA-B90D-5103A72C833D}" type="presParOf" srcId="{BFE1B872-3855-40FE-B3AE-3784931D59BB}" destId="{B9B4A0FF-B2EB-43FE-8829-6B7BD21B9E9B}" srcOrd="2" destOrd="0" presId="urn:microsoft.com/office/officeart/2005/8/layout/hProcess7#1"/>
    <dgm:cxn modelId="{3908EF2A-2A00-4E0F-AF6C-DE42DE1455BD}" type="presParOf" srcId="{110D732F-B995-4EC0-BBA9-DAEA3DD319C1}" destId="{69A00E6E-A379-4A78-9303-17A42B852D73}" srcOrd="7" destOrd="0" presId="urn:microsoft.com/office/officeart/2005/8/layout/hProcess7#1"/>
    <dgm:cxn modelId="{08263F2B-5D4E-4A5E-9ABB-3BAEA5293C66}" type="presParOf" srcId="{110D732F-B995-4EC0-BBA9-DAEA3DD319C1}" destId="{D52AA760-4168-4DAC-9B72-6561BF9C5342}" srcOrd="8" destOrd="0" presId="urn:microsoft.com/office/officeart/2005/8/layout/hProcess7#1"/>
    <dgm:cxn modelId="{C75C8D9C-75F4-4816-A573-BE93AF03B942}" type="presParOf" srcId="{D52AA760-4168-4DAC-9B72-6561BF9C5342}" destId="{8BB025D9-7AA3-44B5-850D-42E631407C9D}" srcOrd="0" destOrd="0" presId="urn:microsoft.com/office/officeart/2005/8/layout/hProcess7#1"/>
    <dgm:cxn modelId="{25DD1C02-AEA5-4148-AB8C-A26FBAFF0CF6}" type="presParOf" srcId="{D52AA760-4168-4DAC-9B72-6561BF9C5342}" destId="{348EA756-2EB1-4BA7-B767-A5C2C6FAF3FE}" srcOrd="1" destOrd="0" presId="urn:microsoft.com/office/officeart/2005/8/layout/hProcess7#1"/>
    <dgm:cxn modelId="{9E30857D-3319-4598-8639-0CE689FE1AED}" type="presParOf" srcId="{D52AA760-4168-4DAC-9B72-6561BF9C5342}" destId="{C981E483-0309-4CAC-A3CF-E7A09727F42A}"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00DE35-D389-406C-814D-DDC45E035324}" type="doc">
      <dgm:prSet loTypeId="urn:microsoft.com/office/officeart/2005/8/layout/hProcess7#2" loCatId="list" qsTypeId="urn:microsoft.com/office/officeart/2005/8/quickstyle/simple1" qsCatId="simple" csTypeId="urn:microsoft.com/office/officeart/2005/8/colors/accent1_5" csCatId="accent1" phldr="1"/>
      <dgm:spPr/>
      <dgm:t>
        <a:bodyPr/>
        <a:lstStyle/>
        <a:p>
          <a:endParaRPr kumimoji="1" lang="ja-JP" altLang="en-US"/>
        </a:p>
      </dgm:t>
    </dgm:pt>
    <dgm:pt modelId="{9F623221-2785-4AA7-8DCA-7AC936904DBB}">
      <dgm:prSet phldrT="[テキスト]"/>
      <dgm:spPr/>
      <dgm:t>
        <a:bodyPr/>
        <a:lstStyle/>
        <a:p>
          <a:r>
            <a:rPr kumimoji="1" lang="en-US" altLang="ja-JP" dirty="0" smtClean="0">
              <a:solidFill>
                <a:srgbClr val="FF9933"/>
              </a:solidFill>
            </a:rPr>
            <a:t>2011</a:t>
          </a:r>
          <a:endParaRPr kumimoji="1" lang="ja-JP" altLang="en-US" dirty="0">
            <a:solidFill>
              <a:srgbClr val="FF9933"/>
            </a:solidFill>
          </a:endParaRPr>
        </a:p>
      </dgm:t>
    </dgm:pt>
    <dgm:pt modelId="{C624E8A0-348F-4D3E-BB1F-A99A0804D371}" type="parTrans" cxnId="{9FDCF609-AC76-44DD-83AD-F8C56B15ECFE}">
      <dgm:prSet/>
      <dgm:spPr/>
      <dgm:t>
        <a:bodyPr/>
        <a:lstStyle/>
        <a:p>
          <a:endParaRPr kumimoji="1" lang="ja-JP" altLang="en-US"/>
        </a:p>
      </dgm:t>
    </dgm:pt>
    <dgm:pt modelId="{1274F507-6150-431E-8371-B4AA756C634F}" type="sibTrans" cxnId="{9FDCF609-AC76-44DD-83AD-F8C56B15ECFE}">
      <dgm:prSet/>
      <dgm:spPr/>
      <dgm:t>
        <a:bodyPr/>
        <a:lstStyle/>
        <a:p>
          <a:endParaRPr kumimoji="1" lang="ja-JP" altLang="en-US"/>
        </a:p>
      </dgm:t>
    </dgm:pt>
    <dgm:pt modelId="{B49E3329-06E7-4483-9A4B-A922328E246E}">
      <dgm:prSet phldrT="[テキスト]"/>
      <dgm:spPr/>
      <dgm:t>
        <a:bodyPr/>
        <a:lstStyle/>
        <a:p>
          <a:r>
            <a:rPr kumimoji="1" lang="en-US" altLang="ja-JP" dirty="0" smtClean="0">
              <a:solidFill>
                <a:srgbClr val="FF9933"/>
              </a:solidFill>
            </a:rPr>
            <a:t>2012</a:t>
          </a:r>
          <a:endParaRPr kumimoji="1" lang="ja-JP" altLang="en-US" dirty="0">
            <a:solidFill>
              <a:srgbClr val="FF9933"/>
            </a:solidFill>
          </a:endParaRPr>
        </a:p>
      </dgm:t>
    </dgm:pt>
    <dgm:pt modelId="{5BA904EF-C64E-429F-AD2B-149D7E1C6F06}" type="parTrans" cxnId="{4B6441E7-B1FF-47BF-9130-E50DBDB96385}">
      <dgm:prSet/>
      <dgm:spPr/>
      <dgm:t>
        <a:bodyPr/>
        <a:lstStyle/>
        <a:p>
          <a:endParaRPr kumimoji="1" lang="ja-JP" altLang="en-US"/>
        </a:p>
      </dgm:t>
    </dgm:pt>
    <dgm:pt modelId="{CAB44CDB-4560-4611-B909-A8BFBA649FBE}" type="sibTrans" cxnId="{4B6441E7-B1FF-47BF-9130-E50DBDB96385}">
      <dgm:prSet/>
      <dgm:spPr/>
      <dgm:t>
        <a:bodyPr/>
        <a:lstStyle/>
        <a:p>
          <a:endParaRPr kumimoji="1" lang="ja-JP" altLang="en-US"/>
        </a:p>
      </dgm:t>
    </dgm:pt>
    <dgm:pt modelId="{3A7E954A-9210-49C5-8269-4E45698C591E}">
      <dgm:prSet phldrT="[テキスト]" custT="1"/>
      <dgm:spPr/>
      <dgm:t>
        <a:bodyPr/>
        <a:lstStyle/>
        <a:p>
          <a:pPr>
            <a:spcAft>
              <a:spcPts val="2000"/>
            </a:spcAft>
          </a:pPr>
          <a:r>
            <a:rPr kumimoji="1" lang="ja-JP" altLang="en-US" sz="2000" dirty="0" smtClean="0"/>
            <a:t>財政規則審査会議の設置</a:t>
          </a:r>
          <a:endParaRPr kumimoji="1" lang="en-US" altLang="ja-JP" sz="2000" dirty="0" smtClean="0"/>
        </a:p>
        <a:p>
          <a:pPr>
            <a:spcAft>
              <a:spcPct val="35000"/>
            </a:spcAft>
          </a:pPr>
          <a:r>
            <a:rPr kumimoji="1" lang="ja-JP" altLang="en-US" sz="2000" dirty="0" smtClean="0"/>
            <a:t>公益法人格への移行</a:t>
          </a:r>
          <a:endParaRPr kumimoji="1" lang="ja-JP" altLang="en-US" sz="2000" dirty="0"/>
        </a:p>
      </dgm:t>
    </dgm:pt>
    <dgm:pt modelId="{742FCC6C-0388-4D5A-A5D5-B4286C5D7A0C}" type="parTrans" cxnId="{8153BDCB-AF5B-4E6E-8874-562AF9DAB04A}">
      <dgm:prSet/>
      <dgm:spPr/>
      <dgm:t>
        <a:bodyPr/>
        <a:lstStyle/>
        <a:p>
          <a:endParaRPr kumimoji="1" lang="ja-JP" altLang="en-US"/>
        </a:p>
      </dgm:t>
    </dgm:pt>
    <dgm:pt modelId="{2680A117-7B5D-441D-874C-B0A77262330B}" type="sibTrans" cxnId="{8153BDCB-AF5B-4E6E-8874-562AF9DAB04A}">
      <dgm:prSet/>
      <dgm:spPr/>
      <dgm:t>
        <a:bodyPr/>
        <a:lstStyle/>
        <a:p>
          <a:endParaRPr kumimoji="1" lang="ja-JP" altLang="en-US"/>
        </a:p>
      </dgm:t>
    </dgm:pt>
    <dgm:pt modelId="{A9E2B364-0704-4AF5-9D91-FECB2DDDBE3B}">
      <dgm:prSet phldrT="[テキスト]"/>
      <dgm:spPr/>
      <dgm:t>
        <a:bodyPr/>
        <a:lstStyle/>
        <a:p>
          <a:r>
            <a:rPr kumimoji="1" lang="en-US" altLang="ja-JP" dirty="0" smtClean="0">
              <a:solidFill>
                <a:srgbClr val="FF9933"/>
              </a:solidFill>
            </a:rPr>
            <a:t>2013</a:t>
          </a:r>
          <a:endParaRPr kumimoji="1" lang="ja-JP" altLang="en-US" dirty="0">
            <a:solidFill>
              <a:srgbClr val="FF9933"/>
            </a:solidFill>
          </a:endParaRPr>
        </a:p>
      </dgm:t>
    </dgm:pt>
    <dgm:pt modelId="{755A553B-203B-421E-9190-19B06A080F84}" type="parTrans" cxnId="{B73A4D2A-8CD4-4FD1-BE8B-4B9106873751}">
      <dgm:prSet/>
      <dgm:spPr/>
      <dgm:t>
        <a:bodyPr/>
        <a:lstStyle/>
        <a:p>
          <a:endParaRPr kumimoji="1" lang="ja-JP" altLang="en-US"/>
        </a:p>
      </dgm:t>
    </dgm:pt>
    <dgm:pt modelId="{73420AF4-CFBB-464E-9C81-CB0E379D38B2}" type="sibTrans" cxnId="{B73A4D2A-8CD4-4FD1-BE8B-4B9106873751}">
      <dgm:prSet/>
      <dgm:spPr/>
      <dgm:t>
        <a:bodyPr/>
        <a:lstStyle/>
        <a:p>
          <a:endParaRPr kumimoji="1" lang="ja-JP" altLang="en-US"/>
        </a:p>
      </dgm:t>
    </dgm:pt>
    <dgm:pt modelId="{775B424E-11F9-4A0F-8647-3126A9BEC2B1}">
      <dgm:prSet phldrT="[テキスト]" custT="1"/>
      <dgm:spPr/>
      <dgm:t>
        <a:bodyPr/>
        <a:lstStyle/>
        <a:p>
          <a:pPr>
            <a:spcAft>
              <a:spcPts val="2000"/>
            </a:spcAft>
          </a:pPr>
          <a:r>
            <a:rPr kumimoji="1" lang="ja-JP" altLang="en-US" sz="2000" dirty="0" smtClean="0"/>
            <a:t>女性メンバー活躍のための環境整備</a:t>
          </a:r>
          <a:endParaRPr kumimoji="1" lang="en-US" altLang="ja-JP" sz="2000" dirty="0" smtClean="0"/>
        </a:p>
        <a:p>
          <a:pPr>
            <a:spcAft>
              <a:spcPct val="35000"/>
            </a:spcAft>
          </a:pPr>
          <a:r>
            <a:rPr kumimoji="1" lang="ja-JP" altLang="en-US" sz="2000" dirty="0" smtClean="0"/>
            <a:t>産前産後・育児休会を設ける</a:t>
          </a:r>
          <a:r>
            <a:rPr kumimoji="1" lang="en-US" altLang="ja-JP" sz="2000" dirty="0" smtClean="0"/>
            <a:t>	</a:t>
          </a:r>
        </a:p>
      </dgm:t>
    </dgm:pt>
    <dgm:pt modelId="{B19946EE-95EE-455F-AEC0-02DF0F77C5E4}" type="parTrans" cxnId="{CA4C9EC8-57D0-458D-9BF4-BF8BEBD91AC4}">
      <dgm:prSet/>
      <dgm:spPr/>
      <dgm:t>
        <a:bodyPr/>
        <a:lstStyle/>
        <a:p>
          <a:endParaRPr kumimoji="1" lang="ja-JP" altLang="en-US"/>
        </a:p>
      </dgm:t>
    </dgm:pt>
    <dgm:pt modelId="{441D054A-1018-492D-B685-BE5F1B35A7A4}" type="sibTrans" cxnId="{CA4C9EC8-57D0-458D-9BF4-BF8BEBD91AC4}">
      <dgm:prSet/>
      <dgm:spPr/>
      <dgm:t>
        <a:bodyPr/>
        <a:lstStyle/>
        <a:p>
          <a:endParaRPr kumimoji="1" lang="ja-JP" altLang="en-US"/>
        </a:p>
      </dgm:t>
    </dgm:pt>
    <dgm:pt modelId="{5D0895E0-D490-4645-8AF6-AAD232777F7C}">
      <dgm:prSet phldrT="[テキスト]" custT="1"/>
      <dgm:spPr/>
      <dgm:t>
        <a:bodyPr/>
        <a:lstStyle/>
        <a:p>
          <a:r>
            <a:rPr kumimoji="1" lang="ja-JP" altLang="en-US" sz="2000" dirty="0" smtClean="0"/>
            <a:t>理事会資料のデジタルアーカイブ化</a:t>
          </a:r>
          <a:endParaRPr kumimoji="1" lang="en-US" altLang="ja-JP" sz="2000" dirty="0" smtClean="0"/>
        </a:p>
      </dgm:t>
    </dgm:pt>
    <dgm:pt modelId="{95AEF033-1907-4772-8B9F-21E88D587EC4}" type="sibTrans" cxnId="{3369875E-46DD-4D0B-99D0-7C3B39F49932}">
      <dgm:prSet/>
      <dgm:spPr/>
      <dgm:t>
        <a:bodyPr/>
        <a:lstStyle/>
        <a:p>
          <a:endParaRPr kumimoji="1" lang="ja-JP" altLang="en-US"/>
        </a:p>
      </dgm:t>
    </dgm:pt>
    <dgm:pt modelId="{967C0889-3313-4EBF-B674-5FDE9B577EA7}" type="parTrans" cxnId="{3369875E-46DD-4D0B-99D0-7C3B39F49932}">
      <dgm:prSet/>
      <dgm:spPr/>
      <dgm:t>
        <a:bodyPr/>
        <a:lstStyle/>
        <a:p>
          <a:endParaRPr kumimoji="1" lang="ja-JP" altLang="en-US"/>
        </a:p>
      </dgm:t>
    </dgm:pt>
    <dgm:pt modelId="{C5DA6C7F-095F-4A33-B738-1FA7AD8123FE}">
      <dgm:prSet phldrT="[テキスト]" custT="1"/>
      <dgm:spPr/>
      <dgm:t>
        <a:bodyPr/>
        <a:lstStyle/>
        <a:p>
          <a:r>
            <a:rPr kumimoji="1" lang="en-US" altLang="ja-JP" sz="2000" dirty="0" smtClean="0">
              <a:solidFill>
                <a:srgbClr val="FF9933"/>
              </a:solidFill>
            </a:rPr>
            <a:t>2014</a:t>
          </a:r>
          <a:endParaRPr kumimoji="1" lang="ja-JP" altLang="en-US" sz="2000" dirty="0">
            <a:solidFill>
              <a:srgbClr val="FF9933"/>
            </a:solidFill>
          </a:endParaRPr>
        </a:p>
      </dgm:t>
    </dgm:pt>
    <dgm:pt modelId="{B377FBBF-28FD-4E5F-8519-1DFCD7FB22D4}" type="parTrans" cxnId="{641F9E0B-003E-47E7-8790-20D12B281200}">
      <dgm:prSet/>
      <dgm:spPr/>
      <dgm:t>
        <a:bodyPr/>
        <a:lstStyle/>
        <a:p>
          <a:endParaRPr kumimoji="1" lang="ja-JP" altLang="en-US"/>
        </a:p>
      </dgm:t>
    </dgm:pt>
    <dgm:pt modelId="{059A67EB-706D-441B-AA64-E12C42980920}" type="sibTrans" cxnId="{641F9E0B-003E-47E7-8790-20D12B281200}">
      <dgm:prSet/>
      <dgm:spPr/>
      <dgm:t>
        <a:bodyPr/>
        <a:lstStyle/>
        <a:p>
          <a:endParaRPr kumimoji="1" lang="ja-JP" altLang="en-US"/>
        </a:p>
      </dgm:t>
    </dgm:pt>
    <dgm:pt modelId="{1403436D-F58C-462F-B6CF-1E871DF2BBF7}">
      <dgm:prSet phldrT="[テキスト]" custT="1"/>
      <dgm:spPr/>
      <dgm:t>
        <a:bodyPr/>
        <a:lstStyle/>
        <a:p>
          <a:r>
            <a:rPr kumimoji="1" lang="ja-JP" altLang="en-US" sz="2000" dirty="0" smtClean="0"/>
            <a:t>公益性担保のため事業計画段階からのサポート</a:t>
          </a:r>
          <a:endParaRPr kumimoji="1" lang="ja-JP" altLang="en-US" sz="2000" dirty="0"/>
        </a:p>
      </dgm:t>
    </dgm:pt>
    <dgm:pt modelId="{19E0EB0B-C6BA-4486-B093-D59B76E135DF}" type="parTrans" cxnId="{87C1FEEF-FD10-45CD-A518-E4569EAD7DCF}">
      <dgm:prSet/>
      <dgm:spPr/>
      <dgm:t>
        <a:bodyPr/>
        <a:lstStyle/>
        <a:p>
          <a:endParaRPr kumimoji="1" lang="ja-JP" altLang="en-US"/>
        </a:p>
      </dgm:t>
    </dgm:pt>
    <dgm:pt modelId="{9D57A7AE-49A1-4FF6-84A8-BEAD0D325AC5}" type="sibTrans" cxnId="{87C1FEEF-FD10-45CD-A518-E4569EAD7DCF}">
      <dgm:prSet/>
      <dgm:spPr/>
      <dgm:t>
        <a:bodyPr/>
        <a:lstStyle/>
        <a:p>
          <a:endParaRPr kumimoji="1" lang="ja-JP" altLang="en-US"/>
        </a:p>
      </dgm:t>
    </dgm:pt>
    <dgm:pt modelId="{110D732F-B995-4EC0-BBA9-DAEA3DD319C1}" type="pres">
      <dgm:prSet presAssocID="{B200DE35-D389-406C-814D-DDC45E035324}" presName="Name0" presStyleCnt="0">
        <dgm:presLayoutVars>
          <dgm:dir/>
          <dgm:animLvl val="lvl"/>
          <dgm:resizeHandles val="exact"/>
        </dgm:presLayoutVars>
      </dgm:prSet>
      <dgm:spPr/>
      <dgm:t>
        <a:bodyPr/>
        <a:lstStyle/>
        <a:p>
          <a:endParaRPr kumimoji="1" lang="ja-JP" altLang="en-US"/>
        </a:p>
      </dgm:t>
    </dgm:pt>
    <dgm:pt modelId="{89BF2611-306B-49B8-B1C4-651CCF488A45}" type="pres">
      <dgm:prSet presAssocID="{9F623221-2785-4AA7-8DCA-7AC936904DBB}" presName="compositeNode" presStyleCnt="0">
        <dgm:presLayoutVars>
          <dgm:bulletEnabled val="1"/>
        </dgm:presLayoutVars>
      </dgm:prSet>
      <dgm:spPr/>
      <dgm:t>
        <a:bodyPr/>
        <a:lstStyle/>
        <a:p>
          <a:endParaRPr kumimoji="1" lang="ja-JP" altLang="en-US"/>
        </a:p>
      </dgm:t>
    </dgm:pt>
    <dgm:pt modelId="{CFEB0102-CB4C-48E5-B533-E5C20891AE2F}" type="pres">
      <dgm:prSet presAssocID="{9F623221-2785-4AA7-8DCA-7AC936904DBB}" presName="bgRect" presStyleLbl="node1" presStyleIdx="0" presStyleCnt="4" custScaleY="120460"/>
      <dgm:spPr/>
      <dgm:t>
        <a:bodyPr/>
        <a:lstStyle/>
        <a:p>
          <a:endParaRPr kumimoji="1" lang="ja-JP" altLang="en-US"/>
        </a:p>
      </dgm:t>
    </dgm:pt>
    <dgm:pt modelId="{A951502F-B144-4F1F-B7E3-2652BE1F4990}" type="pres">
      <dgm:prSet presAssocID="{9F623221-2785-4AA7-8DCA-7AC936904DBB}" presName="parentNode" presStyleLbl="node1" presStyleIdx="0" presStyleCnt="4">
        <dgm:presLayoutVars>
          <dgm:chMax val="0"/>
          <dgm:bulletEnabled val="1"/>
        </dgm:presLayoutVars>
      </dgm:prSet>
      <dgm:spPr/>
      <dgm:t>
        <a:bodyPr/>
        <a:lstStyle/>
        <a:p>
          <a:endParaRPr kumimoji="1" lang="ja-JP" altLang="en-US"/>
        </a:p>
      </dgm:t>
    </dgm:pt>
    <dgm:pt modelId="{82C40CF3-4D44-455D-9CF9-C6913B303444}" type="pres">
      <dgm:prSet presAssocID="{9F623221-2785-4AA7-8DCA-7AC936904DBB}" presName="childNode" presStyleLbl="node1" presStyleIdx="0" presStyleCnt="4">
        <dgm:presLayoutVars>
          <dgm:bulletEnabled val="1"/>
        </dgm:presLayoutVars>
      </dgm:prSet>
      <dgm:spPr/>
      <dgm:t>
        <a:bodyPr/>
        <a:lstStyle/>
        <a:p>
          <a:endParaRPr kumimoji="1" lang="ja-JP" altLang="en-US"/>
        </a:p>
      </dgm:t>
    </dgm:pt>
    <dgm:pt modelId="{F9593475-E164-4CD7-96A1-B107A3C51AC4}" type="pres">
      <dgm:prSet presAssocID="{1274F507-6150-431E-8371-B4AA756C634F}" presName="hSp" presStyleCnt="0"/>
      <dgm:spPr/>
      <dgm:t>
        <a:bodyPr/>
        <a:lstStyle/>
        <a:p>
          <a:endParaRPr kumimoji="1" lang="ja-JP" altLang="en-US"/>
        </a:p>
      </dgm:t>
    </dgm:pt>
    <dgm:pt modelId="{A31D7C91-DC5B-475B-908D-9DD460BD3E10}" type="pres">
      <dgm:prSet presAssocID="{1274F507-6150-431E-8371-B4AA756C634F}" presName="vProcSp" presStyleCnt="0"/>
      <dgm:spPr/>
      <dgm:t>
        <a:bodyPr/>
        <a:lstStyle/>
        <a:p>
          <a:endParaRPr kumimoji="1" lang="ja-JP" altLang="en-US"/>
        </a:p>
      </dgm:t>
    </dgm:pt>
    <dgm:pt modelId="{AC806F95-95E1-4C83-A087-93CF5397B23C}" type="pres">
      <dgm:prSet presAssocID="{1274F507-6150-431E-8371-B4AA756C634F}" presName="vSp1" presStyleCnt="0"/>
      <dgm:spPr/>
      <dgm:t>
        <a:bodyPr/>
        <a:lstStyle/>
        <a:p>
          <a:endParaRPr kumimoji="1" lang="ja-JP" altLang="en-US"/>
        </a:p>
      </dgm:t>
    </dgm:pt>
    <dgm:pt modelId="{3F390917-8C5C-46D2-A996-16A0D04783C3}" type="pres">
      <dgm:prSet presAssocID="{1274F507-6150-431E-8371-B4AA756C634F}" presName="simulatedConn" presStyleLbl="solidFgAcc1" presStyleIdx="0" presStyleCnt="3"/>
      <dgm:spPr/>
      <dgm:t>
        <a:bodyPr/>
        <a:lstStyle/>
        <a:p>
          <a:endParaRPr kumimoji="1" lang="ja-JP" altLang="en-US"/>
        </a:p>
      </dgm:t>
    </dgm:pt>
    <dgm:pt modelId="{93788448-074C-4AF0-9B95-0156288F82B7}" type="pres">
      <dgm:prSet presAssocID="{1274F507-6150-431E-8371-B4AA756C634F}" presName="vSp2" presStyleCnt="0"/>
      <dgm:spPr/>
      <dgm:t>
        <a:bodyPr/>
        <a:lstStyle/>
        <a:p>
          <a:endParaRPr kumimoji="1" lang="ja-JP" altLang="en-US"/>
        </a:p>
      </dgm:t>
    </dgm:pt>
    <dgm:pt modelId="{ED9D0134-1A04-4D54-B870-C699F732B0B9}" type="pres">
      <dgm:prSet presAssocID="{1274F507-6150-431E-8371-B4AA756C634F}" presName="sibTrans" presStyleCnt="0"/>
      <dgm:spPr/>
      <dgm:t>
        <a:bodyPr/>
        <a:lstStyle/>
        <a:p>
          <a:endParaRPr kumimoji="1" lang="ja-JP" altLang="en-US"/>
        </a:p>
      </dgm:t>
    </dgm:pt>
    <dgm:pt modelId="{49035CDF-3A44-43B6-B2B0-8182055851D7}" type="pres">
      <dgm:prSet presAssocID="{B49E3329-06E7-4483-9A4B-A922328E246E}" presName="compositeNode" presStyleCnt="0">
        <dgm:presLayoutVars>
          <dgm:bulletEnabled val="1"/>
        </dgm:presLayoutVars>
      </dgm:prSet>
      <dgm:spPr/>
      <dgm:t>
        <a:bodyPr/>
        <a:lstStyle/>
        <a:p>
          <a:endParaRPr kumimoji="1" lang="ja-JP" altLang="en-US"/>
        </a:p>
      </dgm:t>
    </dgm:pt>
    <dgm:pt modelId="{93E6696F-58E6-4AD2-B8D1-C6276D6B8BF6}" type="pres">
      <dgm:prSet presAssocID="{B49E3329-06E7-4483-9A4B-A922328E246E}" presName="bgRect" presStyleLbl="node1" presStyleIdx="1" presStyleCnt="4" custScaleY="120460"/>
      <dgm:spPr/>
      <dgm:t>
        <a:bodyPr/>
        <a:lstStyle/>
        <a:p>
          <a:endParaRPr kumimoji="1" lang="ja-JP" altLang="en-US"/>
        </a:p>
      </dgm:t>
    </dgm:pt>
    <dgm:pt modelId="{9072039D-1A8A-4F86-B03D-476DA8DD5732}" type="pres">
      <dgm:prSet presAssocID="{B49E3329-06E7-4483-9A4B-A922328E246E}" presName="parentNode" presStyleLbl="node1" presStyleIdx="1" presStyleCnt="4">
        <dgm:presLayoutVars>
          <dgm:chMax val="0"/>
          <dgm:bulletEnabled val="1"/>
        </dgm:presLayoutVars>
      </dgm:prSet>
      <dgm:spPr/>
      <dgm:t>
        <a:bodyPr/>
        <a:lstStyle/>
        <a:p>
          <a:endParaRPr kumimoji="1" lang="ja-JP" altLang="en-US"/>
        </a:p>
      </dgm:t>
    </dgm:pt>
    <dgm:pt modelId="{678E52C9-B289-4700-8ADF-1A597DF40C90}" type="pres">
      <dgm:prSet presAssocID="{B49E3329-06E7-4483-9A4B-A922328E246E}" presName="childNode" presStyleLbl="node1" presStyleIdx="1" presStyleCnt="4">
        <dgm:presLayoutVars>
          <dgm:bulletEnabled val="1"/>
        </dgm:presLayoutVars>
      </dgm:prSet>
      <dgm:spPr/>
      <dgm:t>
        <a:bodyPr/>
        <a:lstStyle/>
        <a:p>
          <a:endParaRPr kumimoji="1" lang="ja-JP" altLang="en-US"/>
        </a:p>
      </dgm:t>
    </dgm:pt>
    <dgm:pt modelId="{98F79485-3C9F-426B-813F-9745EAAF8487}" type="pres">
      <dgm:prSet presAssocID="{CAB44CDB-4560-4611-B909-A8BFBA649FBE}" presName="hSp" presStyleCnt="0"/>
      <dgm:spPr/>
      <dgm:t>
        <a:bodyPr/>
        <a:lstStyle/>
        <a:p>
          <a:endParaRPr kumimoji="1" lang="ja-JP" altLang="en-US"/>
        </a:p>
      </dgm:t>
    </dgm:pt>
    <dgm:pt modelId="{BFE1B872-3855-40FE-B3AE-3784931D59BB}" type="pres">
      <dgm:prSet presAssocID="{CAB44CDB-4560-4611-B909-A8BFBA649FBE}" presName="vProcSp" presStyleCnt="0"/>
      <dgm:spPr/>
      <dgm:t>
        <a:bodyPr/>
        <a:lstStyle/>
        <a:p>
          <a:endParaRPr kumimoji="1" lang="ja-JP" altLang="en-US"/>
        </a:p>
      </dgm:t>
    </dgm:pt>
    <dgm:pt modelId="{050376EB-2F3D-4205-933F-F808C4EA915F}" type="pres">
      <dgm:prSet presAssocID="{CAB44CDB-4560-4611-B909-A8BFBA649FBE}" presName="vSp1" presStyleCnt="0"/>
      <dgm:spPr/>
      <dgm:t>
        <a:bodyPr/>
        <a:lstStyle/>
        <a:p>
          <a:endParaRPr kumimoji="1" lang="ja-JP" altLang="en-US"/>
        </a:p>
      </dgm:t>
    </dgm:pt>
    <dgm:pt modelId="{5113E260-C1A3-456B-82AC-1C28539B5405}" type="pres">
      <dgm:prSet presAssocID="{CAB44CDB-4560-4611-B909-A8BFBA649FBE}" presName="simulatedConn" presStyleLbl="solidFgAcc1" presStyleIdx="1" presStyleCnt="3"/>
      <dgm:spPr/>
      <dgm:t>
        <a:bodyPr/>
        <a:lstStyle/>
        <a:p>
          <a:endParaRPr kumimoji="1" lang="ja-JP" altLang="en-US"/>
        </a:p>
      </dgm:t>
    </dgm:pt>
    <dgm:pt modelId="{B9B4A0FF-B2EB-43FE-8829-6B7BD21B9E9B}" type="pres">
      <dgm:prSet presAssocID="{CAB44CDB-4560-4611-B909-A8BFBA649FBE}" presName="vSp2" presStyleCnt="0"/>
      <dgm:spPr/>
      <dgm:t>
        <a:bodyPr/>
        <a:lstStyle/>
        <a:p>
          <a:endParaRPr kumimoji="1" lang="ja-JP" altLang="en-US"/>
        </a:p>
      </dgm:t>
    </dgm:pt>
    <dgm:pt modelId="{69A00E6E-A379-4A78-9303-17A42B852D73}" type="pres">
      <dgm:prSet presAssocID="{CAB44CDB-4560-4611-B909-A8BFBA649FBE}" presName="sibTrans" presStyleCnt="0"/>
      <dgm:spPr/>
      <dgm:t>
        <a:bodyPr/>
        <a:lstStyle/>
        <a:p>
          <a:endParaRPr kumimoji="1" lang="ja-JP" altLang="en-US"/>
        </a:p>
      </dgm:t>
    </dgm:pt>
    <dgm:pt modelId="{D52AA760-4168-4DAC-9B72-6561BF9C5342}" type="pres">
      <dgm:prSet presAssocID="{A9E2B364-0704-4AF5-9D91-FECB2DDDBE3B}" presName="compositeNode" presStyleCnt="0">
        <dgm:presLayoutVars>
          <dgm:bulletEnabled val="1"/>
        </dgm:presLayoutVars>
      </dgm:prSet>
      <dgm:spPr/>
      <dgm:t>
        <a:bodyPr/>
        <a:lstStyle/>
        <a:p>
          <a:endParaRPr kumimoji="1" lang="ja-JP" altLang="en-US"/>
        </a:p>
      </dgm:t>
    </dgm:pt>
    <dgm:pt modelId="{8BB025D9-7AA3-44B5-850D-42E631407C9D}" type="pres">
      <dgm:prSet presAssocID="{A9E2B364-0704-4AF5-9D91-FECB2DDDBE3B}" presName="bgRect" presStyleLbl="node1" presStyleIdx="2" presStyleCnt="4" custScaleY="120460"/>
      <dgm:spPr/>
      <dgm:t>
        <a:bodyPr/>
        <a:lstStyle/>
        <a:p>
          <a:endParaRPr kumimoji="1" lang="ja-JP" altLang="en-US"/>
        </a:p>
      </dgm:t>
    </dgm:pt>
    <dgm:pt modelId="{348EA756-2EB1-4BA7-B767-A5C2C6FAF3FE}" type="pres">
      <dgm:prSet presAssocID="{A9E2B364-0704-4AF5-9D91-FECB2DDDBE3B}" presName="parentNode" presStyleLbl="node1" presStyleIdx="2" presStyleCnt="4">
        <dgm:presLayoutVars>
          <dgm:chMax val="0"/>
          <dgm:bulletEnabled val="1"/>
        </dgm:presLayoutVars>
      </dgm:prSet>
      <dgm:spPr/>
      <dgm:t>
        <a:bodyPr/>
        <a:lstStyle/>
        <a:p>
          <a:endParaRPr kumimoji="1" lang="ja-JP" altLang="en-US"/>
        </a:p>
      </dgm:t>
    </dgm:pt>
    <dgm:pt modelId="{C981E483-0309-4CAC-A3CF-E7A09727F42A}" type="pres">
      <dgm:prSet presAssocID="{A9E2B364-0704-4AF5-9D91-FECB2DDDBE3B}" presName="childNode" presStyleLbl="node1" presStyleIdx="2" presStyleCnt="4">
        <dgm:presLayoutVars>
          <dgm:bulletEnabled val="1"/>
        </dgm:presLayoutVars>
      </dgm:prSet>
      <dgm:spPr/>
      <dgm:t>
        <a:bodyPr/>
        <a:lstStyle/>
        <a:p>
          <a:endParaRPr kumimoji="1" lang="ja-JP" altLang="en-US"/>
        </a:p>
      </dgm:t>
    </dgm:pt>
    <dgm:pt modelId="{1BBA141A-71CE-4C2A-98C7-03615D045037}" type="pres">
      <dgm:prSet presAssocID="{73420AF4-CFBB-464E-9C81-CB0E379D38B2}" presName="hSp" presStyleCnt="0"/>
      <dgm:spPr/>
      <dgm:t>
        <a:bodyPr/>
        <a:lstStyle/>
        <a:p>
          <a:endParaRPr kumimoji="1" lang="ja-JP" altLang="en-US"/>
        </a:p>
      </dgm:t>
    </dgm:pt>
    <dgm:pt modelId="{38C16DB2-A335-4469-83B2-8942534000DB}" type="pres">
      <dgm:prSet presAssocID="{73420AF4-CFBB-464E-9C81-CB0E379D38B2}" presName="vProcSp" presStyleCnt="0"/>
      <dgm:spPr/>
      <dgm:t>
        <a:bodyPr/>
        <a:lstStyle/>
        <a:p>
          <a:endParaRPr kumimoji="1" lang="ja-JP" altLang="en-US"/>
        </a:p>
      </dgm:t>
    </dgm:pt>
    <dgm:pt modelId="{E5D43D98-6901-4F6D-85FD-9BAF5D331680}" type="pres">
      <dgm:prSet presAssocID="{73420AF4-CFBB-464E-9C81-CB0E379D38B2}" presName="vSp1" presStyleCnt="0"/>
      <dgm:spPr/>
      <dgm:t>
        <a:bodyPr/>
        <a:lstStyle/>
        <a:p>
          <a:endParaRPr kumimoji="1" lang="ja-JP" altLang="en-US"/>
        </a:p>
      </dgm:t>
    </dgm:pt>
    <dgm:pt modelId="{B3DCEBCF-9273-42B9-B482-5E56C5237668}" type="pres">
      <dgm:prSet presAssocID="{73420AF4-CFBB-464E-9C81-CB0E379D38B2}" presName="simulatedConn" presStyleLbl="solidFgAcc1" presStyleIdx="2" presStyleCnt="3"/>
      <dgm:spPr/>
      <dgm:t>
        <a:bodyPr/>
        <a:lstStyle/>
        <a:p>
          <a:endParaRPr kumimoji="1" lang="ja-JP" altLang="en-US"/>
        </a:p>
      </dgm:t>
    </dgm:pt>
    <dgm:pt modelId="{5F02487B-D906-4D4C-910D-330882927907}" type="pres">
      <dgm:prSet presAssocID="{73420AF4-CFBB-464E-9C81-CB0E379D38B2}" presName="vSp2" presStyleCnt="0"/>
      <dgm:spPr/>
      <dgm:t>
        <a:bodyPr/>
        <a:lstStyle/>
        <a:p>
          <a:endParaRPr kumimoji="1" lang="ja-JP" altLang="en-US"/>
        </a:p>
      </dgm:t>
    </dgm:pt>
    <dgm:pt modelId="{766AEF7D-AE78-4889-90BC-5812249C4E76}" type="pres">
      <dgm:prSet presAssocID="{73420AF4-CFBB-464E-9C81-CB0E379D38B2}" presName="sibTrans" presStyleCnt="0"/>
      <dgm:spPr/>
      <dgm:t>
        <a:bodyPr/>
        <a:lstStyle/>
        <a:p>
          <a:endParaRPr kumimoji="1" lang="ja-JP" altLang="en-US"/>
        </a:p>
      </dgm:t>
    </dgm:pt>
    <dgm:pt modelId="{9E721572-BFC4-4A17-8118-139C219C6125}" type="pres">
      <dgm:prSet presAssocID="{C5DA6C7F-095F-4A33-B738-1FA7AD8123FE}" presName="compositeNode" presStyleCnt="0">
        <dgm:presLayoutVars>
          <dgm:bulletEnabled val="1"/>
        </dgm:presLayoutVars>
      </dgm:prSet>
      <dgm:spPr/>
      <dgm:t>
        <a:bodyPr/>
        <a:lstStyle/>
        <a:p>
          <a:endParaRPr kumimoji="1" lang="ja-JP" altLang="en-US"/>
        </a:p>
      </dgm:t>
    </dgm:pt>
    <dgm:pt modelId="{300C1104-537A-4FF8-A9AB-2DC6E3802713}" type="pres">
      <dgm:prSet presAssocID="{C5DA6C7F-095F-4A33-B738-1FA7AD8123FE}" presName="bgRect" presStyleLbl="node1" presStyleIdx="3" presStyleCnt="4" custScaleY="120460"/>
      <dgm:spPr/>
      <dgm:t>
        <a:bodyPr/>
        <a:lstStyle/>
        <a:p>
          <a:endParaRPr kumimoji="1" lang="ja-JP" altLang="en-US"/>
        </a:p>
      </dgm:t>
    </dgm:pt>
    <dgm:pt modelId="{5DA46CD3-2AF7-44A5-B9AF-3422AF0EBBAC}" type="pres">
      <dgm:prSet presAssocID="{C5DA6C7F-095F-4A33-B738-1FA7AD8123FE}" presName="parentNode" presStyleLbl="node1" presStyleIdx="3" presStyleCnt="4">
        <dgm:presLayoutVars>
          <dgm:chMax val="0"/>
          <dgm:bulletEnabled val="1"/>
        </dgm:presLayoutVars>
      </dgm:prSet>
      <dgm:spPr/>
      <dgm:t>
        <a:bodyPr/>
        <a:lstStyle/>
        <a:p>
          <a:endParaRPr kumimoji="1" lang="ja-JP" altLang="en-US"/>
        </a:p>
      </dgm:t>
    </dgm:pt>
    <dgm:pt modelId="{31A4014E-4092-40B6-B726-AB4B352DFE06}" type="pres">
      <dgm:prSet presAssocID="{C5DA6C7F-095F-4A33-B738-1FA7AD8123FE}" presName="childNode" presStyleLbl="node1" presStyleIdx="3" presStyleCnt="4">
        <dgm:presLayoutVars>
          <dgm:bulletEnabled val="1"/>
        </dgm:presLayoutVars>
      </dgm:prSet>
      <dgm:spPr/>
      <dgm:t>
        <a:bodyPr/>
        <a:lstStyle/>
        <a:p>
          <a:endParaRPr kumimoji="1" lang="ja-JP" altLang="en-US"/>
        </a:p>
      </dgm:t>
    </dgm:pt>
  </dgm:ptLst>
  <dgm:cxnLst>
    <dgm:cxn modelId="{4B6441E7-B1FF-47BF-9130-E50DBDB96385}" srcId="{B200DE35-D389-406C-814D-DDC45E035324}" destId="{B49E3329-06E7-4483-9A4B-A922328E246E}" srcOrd="1" destOrd="0" parTransId="{5BA904EF-C64E-429F-AD2B-149D7E1C6F06}" sibTransId="{CAB44CDB-4560-4611-B909-A8BFBA649FBE}"/>
    <dgm:cxn modelId="{B73A4D2A-8CD4-4FD1-BE8B-4B9106873751}" srcId="{B200DE35-D389-406C-814D-DDC45E035324}" destId="{A9E2B364-0704-4AF5-9D91-FECB2DDDBE3B}" srcOrd="2" destOrd="0" parTransId="{755A553B-203B-421E-9190-19B06A080F84}" sibTransId="{73420AF4-CFBB-464E-9C81-CB0E379D38B2}"/>
    <dgm:cxn modelId="{3369875E-46DD-4D0B-99D0-7C3B39F49932}" srcId="{9F623221-2785-4AA7-8DCA-7AC936904DBB}" destId="{5D0895E0-D490-4645-8AF6-AAD232777F7C}" srcOrd="0" destOrd="0" parTransId="{967C0889-3313-4EBF-B674-5FDE9B577EA7}" sibTransId="{95AEF033-1907-4772-8B9F-21E88D587EC4}"/>
    <dgm:cxn modelId="{2B54F78A-B3E6-4A11-B12A-9841F33260A8}" type="presOf" srcId="{B49E3329-06E7-4483-9A4B-A922328E246E}" destId="{93E6696F-58E6-4AD2-B8D1-C6276D6B8BF6}" srcOrd="0" destOrd="0" presId="urn:microsoft.com/office/officeart/2005/8/layout/hProcess7#2"/>
    <dgm:cxn modelId="{8153BDCB-AF5B-4E6E-8874-562AF9DAB04A}" srcId="{B49E3329-06E7-4483-9A4B-A922328E246E}" destId="{3A7E954A-9210-49C5-8269-4E45698C591E}" srcOrd="0" destOrd="0" parTransId="{742FCC6C-0388-4D5A-A5D5-B4286C5D7A0C}" sibTransId="{2680A117-7B5D-441D-874C-B0A77262330B}"/>
    <dgm:cxn modelId="{6FA5A64E-890B-4731-9CF4-F9B61B06982E}" type="presOf" srcId="{9F623221-2785-4AA7-8DCA-7AC936904DBB}" destId="{A951502F-B144-4F1F-B7E3-2652BE1F4990}" srcOrd="1" destOrd="0" presId="urn:microsoft.com/office/officeart/2005/8/layout/hProcess7#2"/>
    <dgm:cxn modelId="{9FDCF609-AC76-44DD-83AD-F8C56B15ECFE}" srcId="{B200DE35-D389-406C-814D-DDC45E035324}" destId="{9F623221-2785-4AA7-8DCA-7AC936904DBB}" srcOrd="0" destOrd="0" parTransId="{C624E8A0-348F-4D3E-BB1F-A99A0804D371}" sibTransId="{1274F507-6150-431E-8371-B4AA756C634F}"/>
    <dgm:cxn modelId="{65A6F567-B588-40A0-9491-F5F6D7E32166}" type="presOf" srcId="{C5DA6C7F-095F-4A33-B738-1FA7AD8123FE}" destId="{5DA46CD3-2AF7-44A5-B9AF-3422AF0EBBAC}" srcOrd="1" destOrd="0" presId="urn:microsoft.com/office/officeart/2005/8/layout/hProcess7#2"/>
    <dgm:cxn modelId="{11A603BF-D1B6-48A5-A6C9-79E4245E5F89}" type="presOf" srcId="{B49E3329-06E7-4483-9A4B-A922328E246E}" destId="{9072039D-1A8A-4F86-B03D-476DA8DD5732}" srcOrd="1" destOrd="0" presId="urn:microsoft.com/office/officeart/2005/8/layout/hProcess7#2"/>
    <dgm:cxn modelId="{8A794EED-6D79-493A-A805-8BD3A1677F69}" type="presOf" srcId="{775B424E-11F9-4A0F-8647-3126A9BEC2B1}" destId="{C981E483-0309-4CAC-A3CF-E7A09727F42A}" srcOrd="0" destOrd="0" presId="urn:microsoft.com/office/officeart/2005/8/layout/hProcess7#2"/>
    <dgm:cxn modelId="{AC633459-C70C-49DC-B45E-19629B165D55}" type="presOf" srcId="{C5DA6C7F-095F-4A33-B738-1FA7AD8123FE}" destId="{300C1104-537A-4FF8-A9AB-2DC6E3802713}" srcOrd="0" destOrd="0" presId="urn:microsoft.com/office/officeart/2005/8/layout/hProcess7#2"/>
    <dgm:cxn modelId="{160C5409-DFD1-4B60-B5DC-D7676CEF2C24}" type="presOf" srcId="{A9E2B364-0704-4AF5-9D91-FECB2DDDBE3B}" destId="{348EA756-2EB1-4BA7-B767-A5C2C6FAF3FE}" srcOrd="1" destOrd="0" presId="urn:microsoft.com/office/officeart/2005/8/layout/hProcess7#2"/>
    <dgm:cxn modelId="{E299E9A3-45A7-4E99-A22C-10A85ECD773B}" type="presOf" srcId="{3A7E954A-9210-49C5-8269-4E45698C591E}" destId="{678E52C9-B289-4700-8ADF-1A597DF40C90}" srcOrd="0" destOrd="0" presId="urn:microsoft.com/office/officeart/2005/8/layout/hProcess7#2"/>
    <dgm:cxn modelId="{FF64A2CE-FADA-4632-8B22-3DBB4B04FE08}" type="presOf" srcId="{A9E2B364-0704-4AF5-9D91-FECB2DDDBE3B}" destId="{8BB025D9-7AA3-44B5-850D-42E631407C9D}" srcOrd="0" destOrd="0" presId="urn:microsoft.com/office/officeart/2005/8/layout/hProcess7#2"/>
    <dgm:cxn modelId="{877DD663-7EE8-4CE4-99A4-CCF9788BAC01}" type="presOf" srcId="{5D0895E0-D490-4645-8AF6-AAD232777F7C}" destId="{82C40CF3-4D44-455D-9CF9-C6913B303444}" srcOrd="0" destOrd="0" presId="urn:microsoft.com/office/officeart/2005/8/layout/hProcess7#2"/>
    <dgm:cxn modelId="{87C1FEEF-FD10-45CD-A518-E4569EAD7DCF}" srcId="{C5DA6C7F-095F-4A33-B738-1FA7AD8123FE}" destId="{1403436D-F58C-462F-B6CF-1E871DF2BBF7}" srcOrd="0" destOrd="0" parTransId="{19E0EB0B-C6BA-4486-B093-D59B76E135DF}" sibTransId="{9D57A7AE-49A1-4FF6-84A8-BEAD0D325AC5}"/>
    <dgm:cxn modelId="{8EB7C4E7-C875-43B9-B90E-531264E6D91F}" type="presOf" srcId="{1403436D-F58C-462F-B6CF-1E871DF2BBF7}" destId="{31A4014E-4092-40B6-B726-AB4B352DFE06}" srcOrd="0" destOrd="0" presId="urn:microsoft.com/office/officeart/2005/8/layout/hProcess7#2"/>
    <dgm:cxn modelId="{CA4C9EC8-57D0-458D-9BF4-BF8BEBD91AC4}" srcId="{A9E2B364-0704-4AF5-9D91-FECB2DDDBE3B}" destId="{775B424E-11F9-4A0F-8647-3126A9BEC2B1}" srcOrd="0" destOrd="0" parTransId="{B19946EE-95EE-455F-AEC0-02DF0F77C5E4}" sibTransId="{441D054A-1018-492D-B685-BE5F1B35A7A4}"/>
    <dgm:cxn modelId="{641F9E0B-003E-47E7-8790-20D12B281200}" srcId="{B200DE35-D389-406C-814D-DDC45E035324}" destId="{C5DA6C7F-095F-4A33-B738-1FA7AD8123FE}" srcOrd="3" destOrd="0" parTransId="{B377FBBF-28FD-4E5F-8519-1DFCD7FB22D4}" sibTransId="{059A67EB-706D-441B-AA64-E12C42980920}"/>
    <dgm:cxn modelId="{194B522E-613C-42A7-A69E-8F7F9C89BA7F}" type="presOf" srcId="{B200DE35-D389-406C-814D-DDC45E035324}" destId="{110D732F-B995-4EC0-BBA9-DAEA3DD319C1}" srcOrd="0" destOrd="0" presId="urn:microsoft.com/office/officeart/2005/8/layout/hProcess7#2"/>
    <dgm:cxn modelId="{951F4319-C94F-4BF9-9847-AB09705230BC}" type="presOf" srcId="{9F623221-2785-4AA7-8DCA-7AC936904DBB}" destId="{CFEB0102-CB4C-48E5-B533-E5C20891AE2F}" srcOrd="0" destOrd="0" presId="urn:microsoft.com/office/officeart/2005/8/layout/hProcess7#2"/>
    <dgm:cxn modelId="{ACE52984-F7FC-4061-8236-9B098605A2D3}" type="presParOf" srcId="{110D732F-B995-4EC0-BBA9-DAEA3DD319C1}" destId="{89BF2611-306B-49B8-B1C4-651CCF488A45}" srcOrd="0" destOrd="0" presId="urn:microsoft.com/office/officeart/2005/8/layout/hProcess7#2"/>
    <dgm:cxn modelId="{FFA85317-0136-47AE-8524-C0ACDC50E1E3}" type="presParOf" srcId="{89BF2611-306B-49B8-B1C4-651CCF488A45}" destId="{CFEB0102-CB4C-48E5-B533-E5C20891AE2F}" srcOrd="0" destOrd="0" presId="urn:microsoft.com/office/officeart/2005/8/layout/hProcess7#2"/>
    <dgm:cxn modelId="{9E3C205A-0C41-48A5-BB6A-B1527F166F73}" type="presParOf" srcId="{89BF2611-306B-49B8-B1C4-651CCF488A45}" destId="{A951502F-B144-4F1F-B7E3-2652BE1F4990}" srcOrd="1" destOrd="0" presId="urn:microsoft.com/office/officeart/2005/8/layout/hProcess7#2"/>
    <dgm:cxn modelId="{67C858B3-23F0-451A-A010-E130F34C7B24}" type="presParOf" srcId="{89BF2611-306B-49B8-B1C4-651CCF488A45}" destId="{82C40CF3-4D44-455D-9CF9-C6913B303444}" srcOrd="2" destOrd="0" presId="urn:microsoft.com/office/officeart/2005/8/layout/hProcess7#2"/>
    <dgm:cxn modelId="{A454367D-1074-4778-BA49-53AC8308BFE0}" type="presParOf" srcId="{110D732F-B995-4EC0-BBA9-DAEA3DD319C1}" destId="{F9593475-E164-4CD7-96A1-B107A3C51AC4}" srcOrd="1" destOrd="0" presId="urn:microsoft.com/office/officeart/2005/8/layout/hProcess7#2"/>
    <dgm:cxn modelId="{082E1734-B0F2-4CD1-9E75-357A1328F372}" type="presParOf" srcId="{110D732F-B995-4EC0-BBA9-DAEA3DD319C1}" destId="{A31D7C91-DC5B-475B-908D-9DD460BD3E10}" srcOrd="2" destOrd="0" presId="urn:microsoft.com/office/officeart/2005/8/layout/hProcess7#2"/>
    <dgm:cxn modelId="{A0072081-EFE6-4DFF-B2E4-9C4332EED6A8}" type="presParOf" srcId="{A31D7C91-DC5B-475B-908D-9DD460BD3E10}" destId="{AC806F95-95E1-4C83-A087-93CF5397B23C}" srcOrd="0" destOrd="0" presId="urn:microsoft.com/office/officeart/2005/8/layout/hProcess7#2"/>
    <dgm:cxn modelId="{244528DE-9393-49C9-9AE2-1C494197E524}" type="presParOf" srcId="{A31D7C91-DC5B-475B-908D-9DD460BD3E10}" destId="{3F390917-8C5C-46D2-A996-16A0D04783C3}" srcOrd="1" destOrd="0" presId="urn:microsoft.com/office/officeart/2005/8/layout/hProcess7#2"/>
    <dgm:cxn modelId="{4A40EB07-3B94-4223-A1C9-34EF41109987}" type="presParOf" srcId="{A31D7C91-DC5B-475B-908D-9DD460BD3E10}" destId="{93788448-074C-4AF0-9B95-0156288F82B7}" srcOrd="2" destOrd="0" presId="urn:microsoft.com/office/officeart/2005/8/layout/hProcess7#2"/>
    <dgm:cxn modelId="{3DA701E0-657A-4CCB-82A1-DDA4DAB5C452}" type="presParOf" srcId="{110D732F-B995-4EC0-BBA9-DAEA3DD319C1}" destId="{ED9D0134-1A04-4D54-B870-C699F732B0B9}" srcOrd="3" destOrd="0" presId="urn:microsoft.com/office/officeart/2005/8/layout/hProcess7#2"/>
    <dgm:cxn modelId="{6EE302C1-EA63-4ABA-80FF-D9F3287B053F}" type="presParOf" srcId="{110D732F-B995-4EC0-BBA9-DAEA3DD319C1}" destId="{49035CDF-3A44-43B6-B2B0-8182055851D7}" srcOrd="4" destOrd="0" presId="urn:microsoft.com/office/officeart/2005/8/layout/hProcess7#2"/>
    <dgm:cxn modelId="{8CB07062-6858-4A29-9D81-E8D2B0E988B2}" type="presParOf" srcId="{49035CDF-3A44-43B6-B2B0-8182055851D7}" destId="{93E6696F-58E6-4AD2-B8D1-C6276D6B8BF6}" srcOrd="0" destOrd="0" presId="urn:microsoft.com/office/officeart/2005/8/layout/hProcess7#2"/>
    <dgm:cxn modelId="{E28F1F56-4F85-470E-8BE9-7873AF9188B0}" type="presParOf" srcId="{49035CDF-3A44-43B6-B2B0-8182055851D7}" destId="{9072039D-1A8A-4F86-B03D-476DA8DD5732}" srcOrd="1" destOrd="0" presId="urn:microsoft.com/office/officeart/2005/8/layout/hProcess7#2"/>
    <dgm:cxn modelId="{7B023294-D3BF-483E-8B2B-DE8E76536C09}" type="presParOf" srcId="{49035CDF-3A44-43B6-B2B0-8182055851D7}" destId="{678E52C9-B289-4700-8ADF-1A597DF40C90}" srcOrd="2" destOrd="0" presId="urn:microsoft.com/office/officeart/2005/8/layout/hProcess7#2"/>
    <dgm:cxn modelId="{9186BBBC-1DAC-4C55-8AB1-DD5AC915BAD9}" type="presParOf" srcId="{110D732F-B995-4EC0-BBA9-DAEA3DD319C1}" destId="{98F79485-3C9F-426B-813F-9745EAAF8487}" srcOrd="5" destOrd="0" presId="urn:microsoft.com/office/officeart/2005/8/layout/hProcess7#2"/>
    <dgm:cxn modelId="{6817AC18-66EA-4660-A51F-350122124BD5}" type="presParOf" srcId="{110D732F-B995-4EC0-BBA9-DAEA3DD319C1}" destId="{BFE1B872-3855-40FE-B3AE-3784931D59BB}" srcOrd="6" destOrd="0" presId="urn:microsoft.com/office/officeart/2005/8/layout/hProcess7#2"/>
    <dgm:cxn modelId="{CBE68C17-E9AB-4F20-BADA-F53106BC6B04}" type="presParOf" srcId="{BFE1B872-3855-40FE-B3AE-3784931D59BB}" destId="{050376EB-2F3D-4205-933F-F808C4EA915F}" srcOrd="0" destOrd="0" presId="urn:microsoft.com/office/officeart/2005/8/layout/hProcess7#2"/>
    <dgm:cxn modelId="{51A34C2E-7C0A-4A49-93B6-EDBF5E2706F7}" type="presParOf" srcId="{BFE1B872-3855-40FE-B3AE-3784931D59BB}" destId="{5113E260-C1A3-456B-82AC-1C28539B5405}" srcOrd="1" destOrd="0" presId="urn:microsoft.com/office/officeart/2005/8/layout/hProcess7#2"/>
    <dgm:cxn modelId="{F5496F3E-6C44-44EE-8D77-56C388584A08}" type="presParOf" srcId="{BFE1B872-3855-40FE-B3AE-3784931D59BB}" destId="{B9B4A0FF-B2EB-43FE-8829-6B7BD21B9E9B}" srcOrd="2" destOrd="0" presId="urn:microsoft.com/office/officeart/2005/8/layout/hProcess7#2"/>
    <dgm:cxn modelId="{E4CE8C88-E61A-4755-809F-93312DFFE290}" type="presParOf" srcId="{110D732F-B995-4EC0-BBA9-DAEA3DD319C1}" destId="{69A00E6E-A379-4A78-9303-17A42B852D73}" srcOrd="7" destOrd="0" presId="urn:microsoft.com/office/officeart/2005/8/layout/hProcess7#2"/>
    <dgm:cxn modelId="{F4081D7D-690E-4C5B-AE0C-A3C15CE67EDE}" type="presParOf" srcId="{110D732F-B995-4EC0-BBA9-DAEA3DD319C1}" destId="{D52AA760-4168-4DAC-9B72-6561BF9C5342}" srcOrd="8" destOrd="0" presId="urn:microsoft.com/office/officeart/2005/8/layout/hProcess7#2"/>
    <dgm:cxn modelId="{BD98D678-3E8B-4FB4-943F-2D4D4473C19A}" type="presParOf" srcId="{D52AA760-4168-4DAC-9B72-6561BF9C5342}" destId="{8BB025D9-7AA3-44B5-850D-42E631407C9D}" srcOrd="0" destOrd="0" presId="urn:microsoft.com/office/officeart/2005/8/layout/hProcess7#2"/>
    <dgm:cxn modelId="{4388D708-AAB6-45F2-955D-3D87A506A66D}" type="presParOf" srcId="{D52AA760-4168-4DAC-9B72-6561BF9C5342}" destId="{348EA756-2EB1-4BA7-B767-A5C2C6FAF3FE}" srcOrd="1" destOrd="0" presId="urn:microsoft.com/office/officeart/2005/8/layout/hProcess7#2"/>
    <dgm:cxn modelId="{D8AF9620-FEFD-476B-B40A-5F38726D63C1}" type="presParOf" srcId="{D52AA760-4168-4DAC-9B72-6561BF9C5342}" destId="{C981E483-0309-4CAC-A3CF-E7A09727F42A}" srcOrd="2" destOrd="0" presId="urn:microsoft.com/office/officeart/2005/8/layout/hProcess7#2"/>
    <dgm:cxn modelId="{6CD7F8C2-900F-488D-9599-DA2FF8767878}" type="presParOf" srcId="{110D732F-B995-4EC0-BBA9-DAEA3DD319C1}" destId="{1BBA141A-71CE-4C2A-98C7-03615D045037}" srcOrd="9" destOrd="0" presId="urn:microsoft.com/office/officeart/2005/8/layout/hProcess7#2"/>
    <dgm:cxn modelId="{7676CF86-173E-492B-B2BD-F069FE678C02}" type="presParOf" srcId="{110D732F-B995-4EC0-BBA9-DAEA3DD319C1}" destId="{38C16DB2-A335-4469-83B2-8942534000DB}" srcOrd="10" destOrd="0" presId="urn:microsoft.com/office/officeart/2005/8/layout/hProcess7#2"/>
    <dgm:cxn modelId="{11B7A56A-A2D9-4868-AF59-7A692E4252E3}" type="presParOf" srcId="{38C16DB2-A335-4469-83B2-8942534000DB}" destId="{E5D43D98-6901-4F6D-85FD-9BAF5D331680}" srcOrd="0" destOrd="0" presId="urn:microsoft.com/office/officeart/2005/8/layout/hProcess7#2"/>
    <dgm:cxn modelId="{0D7841B6-C7AA-4009-B530-9EC433F5B995}" type="presParOf" srcId="{38C16DB2-A335-4469-83B2-8942534000DB}" destId="{B3DCEBCF-9273-42B9-B482-5E56C5237668}" srcOrd="1" destOrd="0" presId="urn:microsoft.com/office/officeart/2005/8/layout/hProcess7#2"/>
    <dgm:cxn modelId="{89D31C60-89AD-4823-B994-393AD221CA56}" type="presParOf" srcId="{38C16DB2-A335-4469-83B2-8942534000DB}" destId="{5F02487B-D906-4D4C-910D-330882927907}" srcOrd="2" destOrd="0" presId="urn:microsoft.com/office/officeart/2005/8/layout/hProcess7#2"/>
    <dgm:cxn modelId="{623E4D91-A546-4312-AA2F-30824817E78F}" type="presParOf" srcId="{110D732F-B995-4EC0-BBA9-DAEA3DD319C1}" destId="{766AEF7D-AE78-4889-90BC-5812249C4E76}" srcOrd="11" destOrd="0" presId="urn:microsoft.com/office/officeart/2005/8/layout/hProcess7#2"/>
    <dgm:cxn modelId="{38EB84C3-0525-4D17-B958-81D66BAC1CB5}" type="presParOf" srcId="{110D732F-B995-4EC0-BBA9-DAEA3DD319C1}" destId="{9E721572-BFC4-4A17-8118-139C219C6125}" srcOrd="12" destOrd="0" presId="urn:microsoft.com/office/officeart/2005/8/layout/hProcess7#2"/>
    <dgm:cxn modelId="{72E3604D-AD6C-4BFE-98F4-0BF8C1859F8D}" type="presParOf" srcId="{9E721572-BFC4-4A17-8118-139C219C6125}" destId="{300C1104-537A-4FF8-A9AB-2DC6E3802713}" srcOrd="0" destOrd="0" presId="urn:microsoft.com/office/officeart/2005/8/layout/hProcess7#2"/>
    <dgm:cxn modelId="{61CCCCB6-AEAA-4B56-8216-E05E7C3AA662}" type="presParOf" srcId="{9E721572-BFC4-4A17-8118-139C219C6125}" destId="{5DA46CD3-2AF7-44A5-B9AF-3422AF0EBBAC}" srcOrd="1" destOrd="0" presId="urn:microsoft.com/office/officeart/2005/8/layout/hProcess7#2"/>
    <dgm:cxn modelId="{5C81A439-4713-4B4E-8F8C-FAC8B6FF319C}" type="presParOf" srcId="{9E721572-BFC4-4A17-8118-139C219C6125}" destId="{31A4014E-4092-40B6-B726-AB4B352DFE06}" srcOrd="2" destOrd="0" presId="urn:microsoft.com/office/officeart/2005/8/layout/hProcess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00DE35-D389-406C-814D-DDC45E035324}" type="doc">
      <dgm:prSet loTypeId="urn:microsoft.com/office/officeart/2005/8/layout/hProcess7#3" loCatId="list" qsTypeId="urn:microsoft.com/office/officeart/2005/8/quickstyle/simple1" qsCatId="simple" csTypeId="urn:microsoft.com/office/officeart/2005/8/colors/accent1_5" csCatId="accent1" phldr="1"/>
      <dgm:spPr/>
      <dgm:t>
        <a:bodyPr/>
        <a:lstStyle/>
        <a:p>
          <a:endParaRPr kumimoji="1" lang="ja-JP" altLang="en-US"/>
        </a:p>
      </dgm:t>
    </dgm:pt>
    <dgm:pt modelId="{9F623221-2785-4AA7-8DCA-7AC936904DBB}">
      <dgm:prSet phldrT="[テキスト]"/>
      <dgm:spPr/>
      <dgm:t>
        <a:bodyPr/>
        <a:lstStyle/>
        <a:p>
          <a:r>
            <a:rPr kumimoji="1" lang="en-US" altLang="ja-JP" dirty="0" smtClean="0">
              <a:solidFill>
                <a:srgbClr val="FF9933"/>
              </a:solidFill>
            </a:rPr>
            <a:t>2011</a:t>
          </a:r>
          <a:endParaRPr kumimoji="1" lang="ja-JP" altLang="en-US" dirty="0">
            <a:solidFill>
              <a:srgbClr val="FF9933"/>
            </a:solidFill>
          </a:endParaRPr>
        </a:p>
      </dgm:t>
    </dgm:pt>
    <dgm:pt modelId="{C624E8A0-348F-4D3E-BB1F-A99A0804D371}" type="parTrans" cxnId="{9FDCF609-AC76-44DD-83AD-F8C56B15ECFE}">
      <dgm:prSet/>
      <dgm:spPr/>
      <dgm:t>
        <a:bodyPr/>
        <a:lstStyle/>
        <a:p>
          <a:endParaRPr kumimoji="1" lang="ja-JP" altLang="en-US"/>
        </a:p>
      </dgm:t>
    </dgm:pt>
    <dgm:pt modelId="{1274F507-6150-431E-8371-B4AA756C634F}" type="sibTrans" cxnId="{9FDCF609-AC76-44DD-83AD-F8C56B15ECFE}">
      <dgm:prSet/>
      <dgm:spPr/>
      <dgm:t>
        <a:bodyPr/>
        <a:lstStyle/>
        <a:p>
          <a:endParaRPr kumimoji="1" lang="ja-JP" altLang="en-US"/>
        </a:p>
      </dgm:t>
    </dgm:pt>
    <dgm:pt modelId="{B49E3329-06E7-4483-9A4B-A922328E246E}">
      <dgm:prSet phldrT="[テキスト]"/>
      <dgm:spPr/>
      <dgm:t>
        <a:bodyPr/>
        <a:lstStyle/>
        <a:p>
          <a:r>
            <a:rPr kumimoji="1" lang="en-US" altLang="ja-JP" dirty="0" smtClean="0">
              <a:solidFill>
                <a:srgbClr val="FF9933"/>
              </a:solidFill>
            </a:rPr>
            <a:t>2012</a:t>
          </a:r>
          <a:endParaRPr kumimoji="1" lang="ja-JP" altLang="en-US" dirty="0">
            <a:solidFill>
              <a:srgbClr val="FF9933"/>
            </a:solidFill>
          </a:endParaRPr>
        </a:p>
      </dgm:t>
    </dgm:pt>
    <dgm:pt modelId="{5BA904EF-C64E-429F-AD2B-149D7E1C6F06}" type="parTrans" cxnId="{4B6441E7-B1FF-47BF-9130-E50DBDB96385}">
      <dgm:prSet/>
      <dgm:spPr/>
      <dgm:t>
        <a:bodyPr/>
        <a:lstStyle/>
        <a:p>
          <a:endParaRPr kumimoji="1" lang="ja-JP" altLang="en-US"/>
        </a:p>
      </dgm:t>
    </dgm:pt>
    <dgm:pt modelId="{CAB44CDB-4560-4611-B909-A8BFBA649FBE}" type="sibTrans" cxnId="{4B6441E7-B1FF-47BF-9130-E50DBDB96385}">
      <dgm:prSet/>
      <dgm:spPr/>
      <dgm:t>
        <a:bodyPr/>
        <a:lstStyle/>
        <a:p>
          <a:endParaRPr kumimoji="1" lang="ja-JP" altLang="en-US"/>
        </a:p>
      </dgm:t>
    </dgm:pt>
    <dgm:pt modelId="{3A7E954A-9210-49C5-8269-4E45698C591E}">
      <dgm:prSet phldrT="[テキスト]" custT="1"/>
      <dgm:spPr/>
      <dgm:t>
        <a:bodyPr/>
        <a:lstStyle/>
        <a:p>
          <a:pPr>
            <a:spcAft>
              <a:spcPts val="2000"/>
            </a:spcAft>
          </a:pPr>
          <a:r>
            <a:rPr kumimoji="1" lang="ja-JP" altLang="en-US" sz="1800" dirty="0" smtClean="0"/>
            <a:t>対外向け広報誌郷土内で著名人と対談</a:t>
          </a:r>
          <a:endParaRPr kumimoji="1" lang="en-US" altLang="ja-JP" sz="1800" dirty="0" smtClean="0"/>
        </a:p>
        <a:p>
          <a:pPr>
            <a:spcAft>
              <a:spcPct val="35000"/>
            </a:spcAft>
          </a:pPr>
          <a:r>
            <a:rPr kumimoji="1" lang="ja-JP" altLang="en-US" sz="1800" dirty="0" smtClean="0"/>
            <a:t>委員長ブログによるリアルタイムな発信</a:t>
          </a:r>
          <a:endParaRPr kumimoji="1" lang="en-US" altLang="ja-JP" sz="1800" dirty="0" smtClean="0"/>
        </a:p>
      </dgm:t>
    </dgm:pt>
    <dgm:pt modelId="{742FCC6C-0388-4D5A-A5D5-B4286C5D7A0C}" type="parTrans" cxnId="{8153BDCB-AF5B-4E6E-8874-562AF9DAB04A}">
      <dgm:prSet/>
      <dgm:spPr/>
      <dgm:t>
        <a:bodyPr/>
        <a:lstStyle/>
        <a:p>
          <a:endParaRPr kumimoji="1" lang="ja-JP" altLang="en-US"/>
        </a:p>
      </dgm:t>
    </dgm:pt>
    <dgm:pt modelId="{2680A117-7B5D-441D-874C-B0A77262330B}" type="sibTrans" cxnId="{8153BDCB-AF5B-4E6E-8874-562AF9DAB04A}">
      <dgm:prSet/>
      <dgm:spPr/>
      <dgm:t>
        <a:bodyPr/>
        <a:lstStyle/>
        <a:p>
          <a:endParaRPr kumimoji="1" lang="ja-JP" altLang="en-US"/>
        </a:p>
      </dgm:t>
    </dgm:pt>
    <dgm:pt modelId="{A9E2B364-0704-4AF5-9D91-FECB2DDDBE3B}">
      <dgm:prSet phldrT="[テキスト]"/>
      <dgm:spPr/>
      <dgm:t>
        <a:bodyPr/>
        <a:lstStyle/>
        <a:p>
          <a:r>
            <a:rPr kumimoji="1" lang="en-US" altLang="ja-JP" dirty="0" smtClean="0">
              <a:solidFill>
                <a:srgbClr val="FF9933"/>
              </a:solidFill>
            </a:rPr>
            <a:t>2013</a:t>
          </a:r>
          <a:endParaRPr kumimoji="1" lang="ja-JP" altLang="en-US" dirty="0">
            <a:solidFill>
              <a:srgbClr val="FF9933"/>
            </a:solidFill>
          </a:endParaRPr>
        </a:p>
      </dgm:t>
    </dgm:pt>
    <dgm:pt modelId="{755A553B-203B-421E-9190-19B06A080F84}" type="parTrans" cxnId="{B73A4D2A-8CD4-4FD1-BE8B-4B9106873751}">
      <dgm:prSet/>
      <dgm:spPr/>
      <dgm:t>
        <a:bodyPr/>
        <a:lstStyle/>
        <a:p>
          <a:endParaRPr kumimoji="1" lang="ja-JP" altLang="en-US"/>
        </a:p>
      </dgm:t>
    </dgm:pt>
    <dgm:pt modelId="{73420AF4-CFBB-464E-9C81-CB0E379D38B2}" type="sibTrans" cxnId="{B73A4D2A-8CD4-4FD1-BE8B-4B9106873751}">
      <dgm:prSet/>
      <dgm:spPr/>
      <dgm:t>
        <a:bodyPr/>
        <a:lstStyle/>
        <a:p>
          <a:endParaRPr kumimoji="1" lang="ja-JP" altLang="en-US"/>
        </a:p>
      </dgm:t>
    </dgm:pt>
    <dgm:pt modelId="{775B424E-11F9-4A0F-8647-3126A9BEC2B1}">
      <dgm:prSet phldrT="[テキスト]" custT="1"/>
      <dgm:spPr/>
      <dgm:t>
        <a:bodyPr/>
        <a:lstStyle/>
        <a:p>
          <a:r>
            <a:rPr kumimoji="1" lang="en-US" altLang="ja-JP" sz="2000" dirty="0" err="1" smtClean="0"/>
            <a:t>Facebook</a:t>
          </a:r>
          <a:r>
            <a:rPr kumimoji="1" lang="ja-JP" altLang="en-US" sz="2000" dirty="0" smtClean="0"/>
            <a:t>の導入によるリアルタイムな発信</a:t>
          </a:r>
          <a:endParaRPr kumimoji="1" lang="en-US" altLang="ja-JP" sz="2000" dirty="0" smtClean="0"/>
        </a:p>
        <a:p>
          <a:endParaRPr kumimoji="1" lang="en-US" altLang="ja-JP" sz="2000" dirty="0" smtClean="0"/>
        </a:p>
      </dgm:t>
    </dgm:pt>
    <dgm:pt modelId="{B19946EE-95EE-455F-AEC0-02DF0F77C5E4}" type="parTrans" cxnId="{CA4C9EC8-57D0-458D-9BF4-BF8BEBD91AC4}">
      <dgm:prSet/>
      <dgm:spPr/>
      <dgm:t>
        <a:bodyPr/>
        <a:lstStyle/>
        <a:p>
          <a:endParaRPr kumimoji="1" lang="ja-JP" altLang="en-US"/>
        </a:p>
      </dgm:t>
    </dgm:pt>
    <dgm:pt modelId="{441D054A-1018-492D-B685-BE5F1B35A7A4}" type="sibTrans" cxnId="{CA4C9EC8-57D0-458D-9BF4-BF8BEBD91AC4}">
      <dgm:prSet/>
      <dgm:spPr/>
      <dgm:t>
        <a:bodyPr/>
        <a:lstStyle/>
        <a:p>
          <a:endParaRPr kumimoji="1" lang="ja-JP" altLang="en-US"/>
        </a:p>
      </dgm:t>
    </dgm:pt>
    <dgm:pt modelId="{5D0895E0-D490-4645-8AF6-AAD232777F7C}">
      <dgm:prSet phldrT="[テキスト]" custT="1"/>
      <dgm:spPr/>
      <dgm:t>
        <a:bodyPr/>
        <a:lstStyle/>
        <a:p>
          <a:r>
            <a:rPr kumimoji="1" lang="ja-JP" altLang="en-US" sz="2000" dirty="0" smtClean="0"/>
            <a:t>対内誌青樹において市内で活動する他団体への取材</a:t>
          </a:r>
          <a:endParaRPr kumimoji="1" lang="en-US" altLang="ja-JP" sz="2000" dirty="0" smtClean="0"/>
        </a:p>
        <a:p>
          <a:endParaRPr kumimoji="1" lang="en-US" altLang="ja-JP" sz="2400" dirty="0" smtClean="0"/>
        </a:p>
      </dgm:t>
    </dgm:pt>
    <dgm:pt modelId="{95AEF033-1907-4772-8B9F-21E88D587EC4}" type="sibTrans" cxnId="{3369875E-46DD-4D0B-99D0-7C3B39F49932}">
      <dgm:prSet/>
      <dgm:spPr/>
      <dgm:t>
        <a:bodyPr/>
        <a:lstStyle/>
        <a:p>
          <a:endParaRPr kumimoji="1" lang="ja-JP" altLang="en-US"/>
        </a:p>
      </dgm:t>
    </dgm:pt>
    <dgm:pt modelId="{967C0889-3313-4EBF-B674-5FDE9B577EA7}" type="parTrans" cxnId="{3369875E-46DD-4D0B-99D0-7C3B39F49932}">
      <dgm:prSet/>
      <dgm:spPr/>
      <dgm:t>
        <a:bodyPr/>
        <a:lstStyle/>
        <a:p>
          <a:endParaRPr kumimoji="1" lang="ja-JP" altLang="en-US"/>
        </a:p>
      </dgm:t>
    </dgm:pt>
    <dgm:pt modelId="{C5DA6C7F-095F-4A33-B738-1FA7AD8123FE}">
      <dgm:prSet phldrT="[テキスト]" custT="1"/>
      <dgm:spPr/>
      <dgm:t>
        <a:bodyPr/>
        <a:lstStyle/>
        <a:p>
          <a:r>
            <a:rPr kumimoji="1" lang="en-US" altLang="ja-JP" sz="2000" dirty="0" smtClean="0">
              <a:solidFill>
                <a:srgbClr val="FF9933"/>
              </a:solidFill>
            </a:rPr>
            <a:t>2014</a:t>
          </a:r>
          <a:endParaRPr kumimoji="1" lang="ja-JP" altLang="en-US" sz="2000" dirty="0">
            <a:solidFill>
              <a:srgbClr val="FF9933"/>
            </a:solidFill>
          </a:endParaRPr>
        </a:p>
      </dgm:t>
    </dgm:pt>
    <dgm:pt modelId="{B377FBBF-28FD-4E5F-8519-1DFCD7FB22D4}" type="parTrans" cxnId="{641F9E0B-003E-47E7-8790-20D12B281200}">
      <dgm:prSet/>
      <dgm:spPr/>
      <dgm:t>
        <a:bodyPr/>
        <a:lstStyle/>
        <a:p>
          <a:endParaRPr kumimoji="1" lang="ja-JP" altLang="en-US"/>
        </a:p>
      </dgm:t>
    </dgm:pt>
    <dgm:pt modelId="{059A67EB-706D-441B-AA64-E12C42980920}" type="sibTrans" cxnId="{641F9E0B-003E-47E7-8790-20D12B281200}">
      <dgm:prSet/>
      <dgm:spPr/>
      <dgm:t>
        <a:bodyPr/>
        <a:lstStyle/>
        <a:p>
          <a:endParaRPr kumimoji="1" lang="ja-JP" altLang="en-US"/>
        </a:p>
      </dgm:t>
    </dgm:pt>
    <dgm:pt modelId="{1403436D-F58C-462F-B6CF-1E871DF2BBF7}">
      <dgm:prSet phldrT="[テキスト]" custT="1"/>
      <dgm:spPr/>
      <dgm:t>
        <a:bodyPr/>
        <a:lstStyle/>
        <a:p>
          <a:pPr>
            <a:spcAft>
              <a:spcPts val="2000"/>
            </a:spcAft>
          </a:pPr>
          <a:r>
            <a:rPr kumimoji="1" lang="en-US" altLang="ja-JP" sz="1800" dirty="0" err="1" smtClean="0"/>
            <a:t>Facebook</a:t>
          </a:r>
          <a:r>
            <a:rPr kumimoji="1" lang="ja-JP" altLang="en-US" sz="1800" dirty="0" smtClean="0"/>
            <a:t>のリアルタイムな発信とホームページとの連携</a:t>
          </a:r>
          <a:endParaRPr kumimoji="1" lang="en-US" altLang="ja-JP" sz="1800" dirty="0" smtClean="0"/>
        </a:p>
        <a:p>
          <a:pPr>
            <a:spcAft>
              <a:spcPct val="35000"/>
            </a:spcAft>
          </a:pPr>
          <a:r>
            <a:rPr kumimoji="1" lang="ja-JP" altLang="en-US" sz="1800" dirty="0" smtClean="0"/>
            <a:t>日本</a:t>
          </a:r>
          <a:r>
            <a:rPr kumimoji="1" lang="en-US" altLang="ja-JP" sz="1800" dirty="0" smtClean="0"/>
            <a:t>JC</a:t>
          </a:r>
          <a:r>
            <a:rPr kumimoji="1" lang="ja-JP" altLang="en-US" sz="1800" dirty="0" smtClean="0"/>
            <a:t>の運動の発信</a:t>
          </a:r>
          <a:endParaRPr kumimoji="1" lang="ja-JP" altLang="en-US" sz="1800" dirty="0"/>
        </a:p>
      </dgm:t>
    </dgm:pt>
    <dgm:pt modelId="{19E0EB0B-C6BA-4486-B093-D59B76E135DF}" type="parTrans" cxnId="{87C1FEEF-FD10-45CD-A518-E4569EAD7DCF}">
      <dgm:prSet/>
      <dgm:spPr/>
      <dgm:t>
        <a:bodyPr/>
        <a:lstStyle/>
        <a:p>
          <a:endParaRPr kumimoji="1" lang="ja-JP" altLang="en-US"/>
        </a:p>
      </dgm:t>
    </dgm:pt>
    <dgm:pt modelId="{9D57A7AE-49A1-4FF6-84A8-BEAD0D325AC5}" type="sibTrans" cxnId="{87C1FEEF-FD10-45CD-A518-E4569EAD7DCF}">
      <dgm:prSet/>
      <dgm:spPr/>
      <dgm:t>
        <a:bodyPr/>
        <a:lstStyle/>
        <a:p>
          <a:endParaRPr kumimoji="1" lang="ja-JP" altLang="en-US"/>
        </a:p>
      </dgm:t>
    </dgm:pt>
    <dgm:pt modelId="{110D732F-B995-4EC0-BBA9-DAEA3DD319C1}" type="pres">
      <dgm:prSet presAssocID="{B200DE35-D389-406C-814D-DDC45E035324}" presName="Name0" presStyleCnt="0">
        <dgm:presLayoutVars>
          <dgm:dir/>
          <dgm:animLvl val="lvl"/>
          <dgm:resizeHandles val="exact"/>
        </dgm:presLayoutVars>
      </dgm:prSet>
      <dgm:spPr/>
      <dgm:t>
        <a:bodyPr/>
        <a:lstStyle/>
        <a:p>
          <a:endParaRPr kumimoji="1" lang="ja-JP" altLang="en-US"/>
        </a:p>
      </dgm:t>
    </dgm:pt>
    <dgm:pt modelId="{89BF2611-306B-49B8-B1C4-651CCF488A45}" type="pres">
      <dgm:prSet presAssocID="{9F623221-2785-4AA7-8DCA-7AC936904DBB}" presName="compositeNode" presStyleCnt="0">
        <dgm:presLayoutVars>
          <dgm:bulletEnabled val="1"/>
        </dgm:presLayoutVars>
      </dgm:prSet>
      <dgm:spPr/>
      <dgm:t>
        <a:bodyPr/>
        <a:lstStyle/>
        <a:p>
          <a:endParaRPr kumimoji="1" lang="ja-JP" altLang="en-US"/>
        </a:p>
      </dgm:t>
    </dgm:pt>
    <dgm:pt modelId="{CFEB0102-CB4C-48E5-B533-E5C20891AE2F}" type="pres">
      <dgm:prSet presAssocID="{9F623221-2785-4AA7-8DCA-7AC936904DBB}" presName="bgRect" presStyleLbl="node1" presStyleIdx="0" presStyleCnt="4" custScaleY="120460"/>
      <dgm:spPr/>
      <dgm:t>
        <a:bodyPr/>
        <a:lstStyle/>
        <a:p>
          <a:endParaRPr kumimoji="1" lang="ja-JP" altLang="en-US"/>
        </a:p>
      </dgm:t>
    </dgm:pt>
    <dgm:pt modelId="{A951502F-B144-4F1F-B7E3-2652BE1F4990}" type="pres">
      <dgm:prSet presAssocID="{9F623221-2785-4AA7-8DCA-7AC936904DBB}" presName="parentNode" presStyleLbl="node1" presStyleIdx="0" presStyleCnt="4">
        <dgm:presLayoutVars>
          <dgm:chMax val="0"/>
          <dgm:bulletEnabled val="1"/>
        </dgm:presLayoutVars>
      </dgm:prSet>
      <dgm:spPr/>
      <dgm:t>
        <a:bodyPr/>
        <a:lstStyle/>
        <a:p>
          <a:endParaRPr kumimoji="1" lang="ja-JP" altLang="en-US"/>
        </a:p>
      </dgm:t>
    </dgm:pt>
    <dgm:pt modelId="{82C40CF3-4D44-455D-9CF9-C6913B303444}" type="pres">
      <dgm:prSet presAssocID="{9F623221-2785-4AA7-8DCA-7AC936904DBB}" presName="childNode" presStyleLbl="node1" presStyleIdx="0" presStyleCnt="4">
        <dgm:presLayoutVars>
          <dgm:bulletEnabled val="1"/>
        </dgm:presLayoutVars>
      </dgm:prSet>
      <dgm:spPr/>
      <dgm:t>
        <a:bodyPr/>
        <a:lstStyle/>
        <a:p>
          <a:endParaRPr kumimoji="1" lang="ja-JP" altLang="en-US"/>
        </a:p>
      </dgm:t>
    </dgm:pt>
    <dgm:pt modelId="{F9593475-E164-4CD7-96A1-B107A3C51AC4}" type="pres">
      <dgm:prSet presAssocID="{1274F507-6150-431E-8371-B4AA756C634F}" presName="hSp" presStyleCnt="0"/>
      <dgm:spPr/>
      <dgm:t>
        <a:bodyPr/>
        <a:lstStyle/>
        <a:p>
          <a:endParaRPr kumimoji="1" lang="ja-JP" altLang="en-US"/>
        </a:p>
      </dgm:t>
    </dgm:pt>
    <dgm:pt modelId="{A31D7C91-DC5B-475B-908D-9DD460BD3E10}" type="pres">
      <dgm:prSet presAssocID="{1274F507-6150-431E-8371-B4AA756C634F}" presName="vProcSp" presStyleCnt="0"/>
      <dgm:spPr/>
      <dgm:t>
        <a:bodyPr/>
        <a:lstStyle/>
        <a:p>
          <a:endParaRPr kumimoji="1" lang="ja-JP" altLang="en-US"/>
        </a:p>
      </dgm:t>
    </dgm:pt>
    <dgm:pt modelId="{AC806F95-95E1-4C83-A087-93CF5397B23C}" type="pres">
      <dgm:prSet presAssocID="{1274F507-6150-431E-8371-B4AA756C634F}" presName="vSp1" presStyleCnt="0"/>
      <dgm:spPr/>
      <dgm:t>
        <a:bodyPr/>
        <a:lstStyle/>
        <a:p>
          <a:endParaRPr kumimoji="1" lang="ja-JP" altLang="en-US"/>
        </a:p>
      </dgm:t>
    </dgm:pt>
    <dgm:pt modelId="{3F390917-8C5C-46D2-A996-16A0D04783C3}" type="pres">
      <dgm:prSet presAssocID="{1274F507-6150-431E-8371-B4AA756C634F}" presName="simulatedConn" presStyleLbl="solidFgAcc1" presStyleIdx="0" presStyleCnt="3"/>
      <dgm:spPr/>
      <dgm:t>
        <a:bodyPr/>
        <a:lstStyle/>
        <a:p>
          <a:endParaRPr kumimoji="1" lang="ja-JP" altLang="en-US"/>
        </a:p>
      </dgm:t>
    </dgm:pt>
    <dgm:pt modelId="{93788448-074C-4AF0-9B95-0156288F82B7}" type="pres">
      <dgm:prSet presAssocID="{1274F507-6150-431E-8371-B4AA756C634F}" presName="vSp2" presStyleCnt="0"/>
      <dgm:spPr/>
      <dgm:t>
        <a:bodyPr/>
        <a:lstStyle/>
        <a:p>
          <a:endParaRPr kumimoji="1" lang="ja-JP" altLang="en-US"/>
        </a:p>
      </dgm:t>
    </dgm:pt>
    <dgm:pt modelId="{ED9D0134-1A04-4D54-B870-C699F732B0B9}" type="pres">
      <dgm:prSet presAssocID="{1274F507-6150-431E-8371-B4AA756C634F}" presName="sibTrans" presStyleCnt="0"/>
      <dgm:spPr/>
      <dgm:t>
        <a:bodyPr/>
        <a:lstStyle/>
        <a:p>
          <a:endParaRPr kumimoji="1" lang="ja-JP" altLang="en-US"/>
        </a:p>
      </dgm:t>
    </dgm:pt>
    <dgm:pt modelId="{49035CDF-3A44-43B6-B2B0-8182055851D7}" type="pres">
      <dgm:prSet presAssocID="{B49E3329-06E7-4483-9A4B-A922328E246E}" presName="compositeNode" presStyleCnt="0">
        <dgm:presLayoutVars>
          <dgm:bulletEnabled val="1"/>
        </dgm:presLayoutVars>
      </dgm:prSet>
      <dgm:spPr/>
      <dgm:t>
        <a:bodyPr/>
        <a:lstStyle/>
        <a:p>
          <a:endParaRPr kumimoji="1" lang="ja-JP" altLang="en-US"/>
        </a:p>
      </dgm:t>
    </dgm:pt>
    <dgm:pt modelId="{93E6696F-58E6-4AD2-B8D1-C6276D6B8BF6}" type="pres">
      <dgm:prSet presAssocID="{B49E3329-06E7-4483-9A4B-A922328E246E}" presName="bgRect" presStyleLbl="node1" presStyleIdx="1" presStyleCnt="4" custScaleY="120460"/>
      <dgm:spPr/>
      <dgm:t>
        <a:bodyPr/>
        <a:lstStyle/>
        <a:p>
          <a:endParaRPr kumimoji="1" lang="ja-JP" altLang="en-US"/>
        </a:p>
      </dgm:t>
    </dgm:pt>
    <dgm:pt modelId="{9072039D-1A8A-4F86-B03D-476DA8DD5732}" type="pres">
      <dgm:prSet presAssocID="{B49E3329-06E7-4483-9A4B-A922328E246E}" presName="parentNode" presStyleLbl="node1" presStyleIdx="1" presStyleCnt="4">
        <dgm:presLayoutVars>
          <dgm:chMax val="0"/>
          <dgm:bulletEnabled val="1"/>
        </dgm:presLayoutVars>
      </dgm:prSet>
      <dgm:spPr/>
      <dgm:t>
        <a:bodyPr/>
        <a:lstStyle/>
        <a:p>
          <a:endParaRPr kumimoji="1" lang="ja-JP" altLang="en-US"/>
        </a:p>
      </dgm:t>
    </dgm:pt>
    <dgm:pt modelId="{678E52C9-B289-4700-8ADF-1A597DF40C90}" type="pres">
      <dgm:prSet presAssocID="{B49E3329-06E7-4483-9A4B-A922328E246E}" presName="childNode" presStyleLbl="node1" presStyleIdx="1" presStyleCnt="4">
        <dgm:presLayoutVars>
          <dgm:bulletEnabled val="1"/>
        </dgm:presLayoutVars>
      </dgm:prSet>
      <dgm:spPr/>
      <dgm:t>
        <a:bodyPr/>
        <a:lstStyle/>
        <a:p>
          <a:endParaRPr kumimoji="1" lang="ja-JP" altLang="en-US"/>
        </a:p>
      </dgm:t>
    </dgm:pt>
    <dgm:pt modelId="{98F79485-3C9F-426B-813F-9745EAAF8487}" type="pres">
      <dgm:prSet presAssocID="{CAB44CDB-4560-4611-B909-A8BFBA649FBE}" presName="hSp" presStyleCnt="0"/>
      <dgm:spPr/>
      <dgm:t>
        <a:bodyPr/>
        <a:lstStyle/>
        <a:p>
          <a:endParaRPr kumimoji="1" lang="ja-JP" altLang="en-US"/>
        </a:p>
      </dgm:t>
    </dgm:pt>
    <dgm:pt modelId="{BFE1B872-3855-40FE-B3AE-3784931D59BB}" type="pres">
      <dgm:prSet presAssocID="{CAB44CDB-4560-4611-B909-A8BFBA649FBE}" presName="vProcSp" presStyleCnt="0"/>
      <dgm:spPr/>
      <dgm:t>
        <a:bodyPr/>
        <a:lstStyle/>
        <a:p>
          <a:endParaRPr kumimoji="1" lang="ja-JP" altLang="en-US"/>
        </a:p>
      </dgm:t>
    </dgm:pt>
    <dgm:pt modelId="{050376EB-2F3D-4205-933F-F808C4EA915F}" type="pres">
      <dgm:prSet presAssocID="{CAB44CDB-4560-4611-B909-A8BFBA649FBE}" presName="vSp1" presStyleCnt="0"/>
      <dgm:spPr/>
      <dgm:t>
        <a:bodyPr/>
        <a:lstStyle/>
        <a:p>
          <a:endParaRPr kumimoji="1" lang="ja-JP" altLang="en-US"/>
        </a:p>
      </dgm:t>
    </dgm:pt>
    <dgm:pt modelId="{5113E260-C1A3-456B-82AC-1C28539B5405}" type="pres">
      <dgm:prSet presAssocID="{CAB44CDB-4560-4611-B909-A8BFBA649FBE}" presName="simulatedConn" presStyleLbl="solidFgAcc1" presStyleIdx="1" presStyleCnt="3"/>
      <dgm:spPr/>
      <dgm:t>
        <a:bodyPr/>
        <a:lstStyle/>
        <a:p>
          <a:endParaRPr kumimoji="1" lang="ja-JP" altLang="en-US"/>
        </a:p>
      </dgm:t>
    </dgm:pt>
    <dgm:pt modelId="{B9B4A0FF-B2EB-43FE-8829-6B7BD21B9E9B}" type="pres">
      <dgm:prSet presAssocID="{CAB44CDB-4560-4611-B909-A8BFBA649FBE}" presName="vSp2" presStyleCnt="0"/>
      <dgm:spPr/>
      <dgm:t>
        <a:bodyPr/>
        <a:lstStyle/>
        <a:p>
          <a:endParaRPr kumimoji="1" lang="ja-JP" altLang="en-US"/>
        </a:p>
      </dgm:t>
    </dgm:pt>
    <dgm:pt modelId="{69A00E6E-A379-4A78-9303-17A42B852D73}" type="pres">
      <dgm:prSet presAssocID="{CAB44CDB-4560-4611-B909-A8BFBA649FBE}" presName="sibTrans" presStyleCnt="0"/>
      <dgm:spPr/>
      <dgm:t>
        <a:bodyPr/>
        <a:lstStyle/>
        <a:p>
          <a:endParaRPr kumimoji="1" lang="ja-JP" altLang="en-US"/>
        </a:p>
      </dgm:t>
    </dgm:pt>
    <dgm:pt modelId="{D52AA760-4168-4DAC-9B72-6561BF9C5342}" type="pres">
      <dgm:prSet presAssocID="{A9E2B364-0704-4AF5-9D91-FECB2DDDBE3B}" presName="compositeNode" presStyleCnt="0">
        <dgm:presLayoutVars>
          <dgm:bulletEnabled val="1"/>
        </dgm:presLayoutVars>
      </dgm:prSet>
      <dgm:spPr/>
      <dgm:t>
        <a:bodyPr/>
        <a:lstStyle/>
        <a:p>
          <a:endParaRPr kumimoji="1" lang="ja-JP" altLang="en-US"/>
        </a:p>
      </dgm:t>
    </dgm:pt>
    <dgm:pt modelId="{8BB025D9-7AA3-44B5-850D-42E631407C9D}" type="pres">
      <dgm:prSet presAssocID="{A9E2B364-0704-4AF5-9D91-FECB2DDDBE3B}" presName="bgRect" presStyleLbl="node1" presStyleIdx="2" presStyleCnt="4" custScaleY="120460"/>
      <dgm:spPr/>
      <dgm:t>
        <a:bodyPr/>
        <a:lstStyle/>
        <a:p>
          <a:endParaRPr kumimoji="1" lang="ja-JP" altLang="en-US"/>
        </a:p>
      </dgm:t>
    </dgm:pt>
    <dgm:pt modelId="{348EA756-2EB1-4BA7-B767-A5C2C6FAF3FE}" type="pres">
      <dgm:prSet presAssocID="{A9E2B364-0704-4AF5-9D91-FECB2DDDBE3B}" presName="parentNode" presStyleLbl="node1" presStyleIdx="2" presStyleCnt="4">
        <dgm:presLayoutVars>
          <dgm:chMax val="0"/>
          <dgm:bulletEnabled val="1"/>
        </dgm:presLayoutVars>
      </dgm:prSet>
      <dgm:spPr/>
      <dgm:t>
        <a:bodyPr/>
        <a:lstStyle/>
        <a:p>
          <a:endParaRPr kumimoji="1" lang="ja-JP" altLang="en-US"/>
        </a:p>
      </dgm:t>
    </dgm:pt>
    <dgm:pt modelId="{C981E483-0309-4CAC-A3CF-E7A09727F42A}" type="pres">
      <dgm:prSet presAssocID="{A9E2B364-0704-4AF5-9D91-FECB2DDDBE3B}" presName="childNode" presStyleLbl="node1" presStyleIdx="2" presStyleCnt="4">
        <dgm:presLayoutVars>
          <dgm:bulletEnabled val="1"/>
        </dgm:presLayoutVars>
      </dgm:prSet>
      <dgm:spPr/>
      <dgm:t>
        <a:bodyPr/>
        <a:lstStyle/>
        <a:p>
          <a:endParaRPr kumimoji="1" lang="ja-JP" altLang="en-US"/>
        </a:p>
      </dgm:t>
    </dgm:pt>
    <dgm:pt modelId="{1BBA141A-71CE-4C2A-98C7-03615D045037}" type="pres">
      <dgm:prSet presAssocID="{73420AF4-CFBB-464E-9C81-CB0E379D38B2}" presName="hSp" presStyleCnt="0"/>
      <dgm:spPr/>
      <dgm:t>
        <a:bodyPr/>
        <a:lstStyle/>
        <a:p>
          <a:endParaRPr kumimoji="1" lang="ja-JP" altLang="en-US"/>
        </a:p>
      </dgm:t>
    </dgm:pt>
    <dgm:pt modelId="{38C16DB2-A335-4469-83B2-8942534000DB}" type="pres">
      <dgm:prSet presAssocID="{73420AF4-CFBB-464E-9C81-CB0E379D38B2}" presName="vProcSp" presStyleCnt="0"/>
      <dgm:spPr/>
      <dgm:t>
        <a:bodyPr/>
        <a:lstStyle/>
        <a:p>
          <a:endParaRPr kumimoji="1" lang="ja-JP" altLang="en-US"/>
        </a:p>
      </dgm:t>
    </dgm:pt>
    <dgm:pt modelId="{E5D43D98-6901-4F6D-85FD-9BAF5D331680}" type="pres">
      <dgm:prSet presAssocID="{73420AF4-CFBB-464E-9C81-CB0E379D38B2}" presName="vSp1" presStyleCnt="0"/>
      <dgm:spPr/>
      <dgm:t>
        <a:bodyPr/>
        <a:lstStyle/>
        <a:p>
          <a:endParaRPr kumimoji="1" lang="ja-JP" altLang="en-US"/>
        </a:p>
      </dgm:t>
    </dgm:pt>
    <dgm:pt modelId="{B3DCEBCF-9273-42B9-B482-5E56C5237668}" type="pres">
      <dgm:prSet presAssocID="{73420AF4-CFBB-464E-9C81-CB0E379D38B2}" presName="simulatedConn" presStyleLbl="solidFgAcc1" presStyleIdx="2" presStyleCnt="3"/>
      <dgm:spPr/>
      <dgm:t>
        <a:bodyPr/>
        <a:lstStyle/>
        <a:p>
          <a:endParaRPr kumimoji="1" lang="ja-JP" altLang="en-US"/>
        </a:p>
      </dgm:t>
    </dgm:pt>
    <dgm:pt modelId="{5F02487B-D906-4D4C-910D-330882927907}" type="pres">
      <dgm:prSet presAssocID="{73420AF4-CFBB-464E-9C81-CB0E379D38B2}" presName="vSp2" presStyleCnt="0"/>
      <dgm:spPr/>
      <dgm:t>
        <a:bodyPr/>
        <a:lstStyle/>
        <a:p>
          <a:endParaRPr kumimoji="1" lang="ja-JP" altLang="en-US"/>
        </a:p>
      </dgm:t>
    </dgm:pt>
    <dgm:pt modelId="{766AEF7D-AE78-4889-90BC-5812249C4E76}" type="pres">
      <dgm:prSet presAssocID="{73420AF4-CFBB-464E-9C81-CB0E379D38B2}" presName="sibTrans" presStyleCnt="0"/>
      <dgm:spPr/>
      <dgm:t>
        <a:bodyPr/>
        <a:lstStyle/>
        <a:p>
          <a:endParaRPr kumimoji="1" lang="ja-JP" altLang="en-US"/>
        </a:p>
      </dgm:t>
    </dgm:pt>
    <dgm:pt modelId="{9E721572-BFC4-4A17-8118-139C219C6125}" type="pres">
      <dgm:prSet presAssocID="{C5DA6C7F-095F-4A33-B738-1FA7AD8123FE}" presName="compositeNode" presStyleCnt="0">
        <dgm:presLayoutVars>
          <dgm:bulletEnabled val="1"/>
        </dgm:presLayoutVars>
      </dgm:prSet>
      <dgm:spPr/>
      <dgm:t>
        <a:bodyPr/>
        <a:lstStyle/>
        <a:p>
          <a:endParaRPr kumimoji="1" lang="ja-JP" altLang="en-US"/>
        </a:p>
      </dgm:t>
    </dgm:pt>
    <dgm:pt modelId="{300C1104-537A-4FF8-A9AB-2DC6E3802713}" type="pres">
      <dgm:prSet presAssocID="{C5DA6C7F-095F-4A33-B738-1FA7AD8123FE}" presName="bgRect" presStyleLbl="node1" presStyleIdx="3" presStyleCnt="4" custScaleY="120460"/>
      <dgm:spPr/>
      <dgm:t>
        <a:bodyPr/>
        <a:lstStyle/>
        <a:p>
          <a:endParaRPr kumimoji="1" lang="ja-JP" altLang="en-US"/>
        </a:p>
      </dgm:t>
    </dgm:pt>
    <dgm:pt modelId="{5DA46CD3-2AF7-44A5-B9AF-3422AF0EBBAC}" type="pres">
      <dgm:prSet presAssocID="{C5DA6C7F-095F-4A33-B738-1FA7AD8123FE}" presName="parentNode" presStyleLbl="node1" presStyleIdx="3" presStyleCnt="4">
        <dgm:presLayoutVars>
          <dgm:chMax val="0"/>
          <dgm:bulletEnabled val="1"/>
        </dgm:presLayoutVars>
      </dgm:prSet>
      <dgm:spPr/>
      <dgm:t>
        <a:bodyPr/>
        <a:lstStyle/>
        <a:p>
          <a:endParaRPr kumimoji="1" lang="ja-JP" altLang="en-US"/>
        </a:p>
      </dgm:t>
    </dgm:pt>
    <dgm:pt modelId="{31A4014E-4092-40B6-B726-AB4B352DFE06}" type="pres">
      <dgm:prSet presAssocID="{C5DA6C7F-095F-4A33-B738-1FA7AD8123FE}" presName="childNode" presStyleLbl="node1" presStyleIdx="3" presStyleCnt="4">
        <dgm:presLayoutVars>
          <dgm:bulletEnabled val="1"/>
        </dgm:presLayoutVars>
      </dgm:prSet>
      <dgm:spPr/>
      <dgm:t>
        <a:bodyPr/>
        <a:lstStyle/>
        <a:p>
          <a:endParaRPr kumimoji="1" lang="ja-JP" altLang="en-US"/>
        </a:p>
      </dgm:t>
    </dgm:pt>
  </dgm:ptLst>
  <dgm:cxnLst>
    <dgm:cxn modelId="{30E78028-0267-4385-9A4B-894C1107EA1F}" type="presOf" srcId="{B49E3329-06E7-4483-9A4B-A922328E246E}" destId="{9072039D-1A8A-4F86-B03D-476DA8DD5732}" srcOrd="1" destOrd="0" presId="urn:microsoft.com/office/officeart/2005/8/layout/hProcess7#3"/>
    <dgm:cxn modelId="{4B6441E7-B1FF-47BF-9130-E50DBDB96385}" srcId="{B200DE35-D389-406C-814D-DDC45E035324}" destId="{B49E3329-06E7-4483-9A4B-A922328E246E}" srcOrd="1" destOrd="0" parTransId="{5BA904EF-C64E-429F-AD2B-149D7E1C6F06}" sibTransId="{CAB44CDB-4560-4611-B909-A8BFBA649FBE}"/>
    <dgm:cxn modelId="{B73A4D2A-8CD4-4FD1-BE8B-4B9106873751}" srcId="{B200DE35-D389-406C-814D-DDC45E035324}" destId="{A9E2B364-0704-4AF5-9D91-FECB2DDDBE3B}" srcOrd="2" destOrd="0" parTransId="{755A553B-203B-421E-9190-19B06A080F84}" sibTransId="{73420AF4-CFBB-464E-9C81-CB0E379D38B2}"/>
    <dgm:cxn modelId="{3369875E-46DD-4D0B-99D0-7C3B39F49932}" srcId="{9F623221-2785-4AA7-8DCA-7AC936904DBB}" destId="{5D0895E0-D490-4645-8AF6-AAD232777F7C}" srcOrd="0" destOrd="0" parTransId="{967C0889-3313-4EBF-B674-5FDE9B577EA7}" sibTransId="{95AEF033-1907-4772-8B9F-21E88D587EC4}"/>
    <dgm:cxn modelId="{8C9E6FD0-1256-4D14-A06E-5C5538CA4E78}" type="presOf" srcId="{775B424E-11F9-4A0F-8647-3126A9BEC2B1}" destId="{C981E483-0309-4CAC-A3CF-E7A09727F42A}" srcOrd="0" destOrd="0" presId="urn:microsoft.com/office/officeart/2005/8/layout/hProcess7#3"/>
    <dgm:cxn modelId="{8153BDCB-AF5B-4E6E-8874-562AF9DAB04A}" srcId="{B49E3329-06E7-4483-9A4B-A922328E246E}" destId="{3A7E954A-9210-49C5-8269-4E45698C591E}" srcOrd="0" destOrd="0" parTransId="{742FCC6C-0388-4D5A-A5D5-B4286C5D7A0C}" sibTransId="{2680A117-7B5D-441D-874C-B0A77262330B}"/>
    <dgm:cxn modelId="{5E561DE7-7034-4AB7-8BB2-24555369ABAB}" type="presOf" srcId="{C5DA6C7F-095F-4A33-B738-1FA7AD8123FE}" destId="{5DA46CD3-2AF7-44A5-B9AF-3422AF0EBBAC}" srcOrd="1" destOrd="0" presId="urn:microsoft.com/office/officeart/2005/8/layout/hProcess7#3"/>
    <dgm:cxn modelId="{9FDCF609-AC76-44DD-83AD-F8C56B15ECFE}" srcId="{B200DE35-D389-406C-814D-DDC45E035324}" destId="{9F623221-2785-4AA7-8DCA-7AC936904DBB}" srcOrd="0" destOrd="0" parTransId="{C624E8A0-348F-4D3E-BB1F-A99A0804D371}" sibTransId="{1274F507-6150-431E-8371-B4AA756C634F}"/>
    <dgm:cxn modelId="{B7181BB9-3B27-4DA8-A57D-640430AA66AB}" type="presOf" srcId="{B49E3329-06E7-4483-9A4B-A922328E246E}" destId="{93E6696F-58E6-4AD2-B8D1-C6276D6B8BF6}" srcOrd="0" destOrd="0" presId="urn:microsoft.com/office/officeart/2005/8/layout/hProcess7#3"/>
    <dgm:cxn modelId="{87C1FEEF-FD10-45CD-A518-E4569EAD7DCF}" srcId="{C5DA6C7F-095F-4A33-B738-1FA7AD8123FE}" destId="{1403436D-F58C-462F-B6CF-1E871DF2BBF7}" srcOrd="0" destOrd="0" parTransId="{19E0EB0B-C6BA-4486-B093-D59B76E135DF}" sibTransId="{9D57A7AE-49A1-4FF6-84A8-BEAD0D325AC5}"/>
    <dgm:cxn modelId="{94C083E9-1677-4AEE-B0B3-9CE7ABDF112B}" type="presOf" srcId="{1403436D-F58C-462F-B6CF-1E871DF2BBF7}" destId="{31A4014E-4092-40B6-B726-AB4B352DFE06}" srcOrd="0" destOrd="0" presId="urn:microsoft.com/office/officeart/2005/8/layout/hProcess7#3"/>
    <dgm:cxn modelId="{D1AA0D3E-49AA-460F-9953-D4F293A7921F}" type="presOf" srcId="{C5DA6C7F-095F-4A33-B738-1FA7AD8123FE}" destId="{300C1104-537A-4FF8-A9AB-2DC6E3802713}" srcOrd="0" destOrd="0" presId="urn:microsoft.com/office/officeart/2005/8/layout/hProcess7#3"/>
    <dgm:cxn modelId="{CA4C9EC8-57D0-458D-9BF4-BF8BEBD91AC4}" srcId="{A9E2B364-0704-4AF5-9D91-FECB2DDDBE3B}" destId="{775B424E-11F9-4A0F-8647-3126A9BEC2B1}" srcOrd="0" destOrd="0" parTransId="{B19946EE-95EE-455F-AEC0-02DF0F77C5E4}" sibTransId="{441D054A-1018-492D-B685-BE5F1B35A7A4}"/>
    <dgm:cxn modelId="{F59DBF16-FC07-4A60-BCC9-A3210F8A4B07}" type="presOf" srcId="{A9E2B364-0704-4AF5-9D91-FECB2DDDBE3B}" destId="{8BB025D9-7AA3-44B5-850D-42E631407C9D}" srcOrd="0" destOrd="0" presId="urn:microsoft.com/office/officeart/2005/8/layout/hProcess7#3"/>
    <dgm:cxn modelId="{4A4EA66B-49EC-4122-A594-E19A93AC9713}" type="presOf" srcId="{3A7E954A-9210-49C5-8269-4E45698C591E}" destId="{678E52C9-B289-4700-8ADF-1A597DF40C90}" srcOrd="0" destOrd="0" presId="urn:microsoft.com/office/officeart/2005/8/layout/hProcess7#3"/>
    <dgm:cxn modelId="{641F9E0B-003E-47E7-8790-20D12B281200}" srcId="{B200DE35-D389-406C-814D-DDC45E035324}" destId="{C5DA6C7F-095F-4A33-B738-1FA7AD8123FE}" srcOrd="3" destOrd="0" parTransId="{B377FBBF-28FD-4E5F-8519-1DFCD7FB22D4}" sibTransId="{059A67EB-706D-441B-AA64-E12C42980920}"/>
    <dgm:cxn modelId="{D4D88665-1717-4BFC-8FC8-533FEB8119FA}" type="presOf" srcId="{A9E2B364-0704-4AF5-9D91-FECB2DDDBE3B}" destId="{348EA756-2EB1-4BA7-B767-A5C2C6FAF3FE}" srcOrd="1" destOrd="0" presId="urn:microsoft.com/office/officeart/2005/8/layout/hProcess7#3"/>
    <dgm:cxn modelId="{26EA7E2F-0C9F-4547-A6D5-36E7F8B03BED}" type="presOf" srcId="{B200DE35-D389-406C-814D-DDC45E035324}" destId="{110D732F-B995-4EC0-BBA9-DAEA3DD319C1}" srcOrd="0" destOrd="0" presId="urn:microsoft.com/office/officeart/2005/8/layout/hProcess7#3"/>
    <dgm:cxn modelId="{84B21A81-7662-4FD4-92E6-FB8AED0021A6}" type="presOf" srcId="{9F623221-2785-4AA7-8DCA-7AC936904DBB}" destId="{A951502F-B144-4F1F-B7E3-2652BE1F4990}" srcOrd="1" destOrd="0" presId="urn:microsoft.com/office/officeart/2005/8/layout/hProcess7#3"/>
    <dgm:cxn modelId="{A7BDB9B0-6FAF-460C-ABC4-5B9400C65AB2}" type="presOf" srcId="{9F623221-2785-4AA7-8DCA-7AC936904DBB}" destId="{CFEB0102-CB4C-48E5-B533-E5C20891AE2F}" srcOrd="0" destOrd="0" presId="urn:microsoft.com/office/officeart/2005/8/layout/hProcess7#3"/>
    <dgm:cxn modelId="{73D2323C-7328-4525-911B-696BC85CD73D}" type="presOf" srcId="{5D0895E0-D490-4645-8AF6-AAD232777F7C}" destId="{82C40CF3-4D44-455D-9CF9-C6913B303444}" srcOrd="0" destOrd="0" presId="urn:microsoft.com/office/officeart/2005/8/layout/hProcess7#3"/>
    <dgm:cxn modelId="{F608C2BB-6FB8-4EAE-BD02-322B33C3AFD0}" type="presParOf" srcId="{110D732F-B995-4EC0-BBA9-DAEA3DD319C1}" destId="{89BF2611-306B-49B8-B1C4-651CCF488A45}" srcOrd="0" destOrd="0" presId="urn:microsoft.com/office/officeart/2005/8/layout/hProcess7#3"/>
    <dgm:cxn modelId="{BFC3544B-43D1-4A64-8C5F-FC14721ABA18}" type="presParOf" srcId="{89BF2611-306B-49B8-B1C4-651CCF488A45}" destId="{CFEB0102-CB4C-48E5-B533-E5C20891AE2F}" srcOrd="0" destOrd="0" presId="urn:microsoft.com/office/officeart/2005/8/layout/hProcess7#3"/>
    <dgm:cxn modelId="{3B6942C2-CA79-4E41-9B1D-C4D2420620B0}" type="presParOf" srcId="{89BF2611-306B-49B8-B1C4-651CCF488A45}" destId="{A951502F-B144-4F1F-B7E3-2652BE1F4990}" srcOrd="1" destOrd="0" presId="urn:microsoft.com/office/officeart/2005/8/layout/hProcess7#3"/>
    <dgm:cxn modelId="{3E020E1E-5EB5-4852-9027-9E1AEB78BE23}" type="presParOf" srcId="{89BF2611-306B-49B8-B1C4-651CCF488A45}" destId="{82C40CF3-4D44-455D-9CF9-C6913B303444}" srcOrd="2" destOrd="0" presId="urn:microsoft.com/office/officeart/2005/8/layout/hProcess7#3"/>
    <dgm:cxn modelId="{A601E15F-5D80-4525-AE51-FADFDAC2317A}" type="presParOf" srcId="{110D732F-B995-4EC0-BBA9-DAEA3DD319C1}" destId="{F9593475-E164-4CD7-96A1-B107A3C51AC4}" srcOrd="1" destOrd="0" presId="urn:microsoft.com/office/officeart/2005/8/layout/hProcess7#3"/>
    <dgm:cxn modelId="{18388219-79FB-4D17-B24A-F62AF7A6F287}" type="presParOf" srcId="{110D732F-B995-4EC0-BBA9-DAEA3DD319C1}" destId="{A31D7C91-DC5B-475B-908D-9DD460BD3E10}" srcOrd="2" destOrd="0" presId="urn:microsoft.com/office/officeart/2005/8/layout/hProcess7#3"/>
    <dgm:cxn modelId="{BE03C311-B678-43A2-8702-39063A69F2E9}" type="presParOf" srcId="{A31D7C91-DC5B-475B-908D-9DD460BD3E10}" destId="{AC806F95-95E1-4C83-A087-93CF5397B23C}" srcOrd="0" destOrd="0" presId="urn:microsoft.com/office/officeart/2005/8/layout/hProcess7#3"/>
    <dgm:cxn modelId="{083C8A59-9673-4FE5-808E-D54CA6DA7E2A}" type="presParOf" srcId="{A31D7C91-DC5B-475B-908D-9DD460BD3E10}" destId="{3F390917-8C5C-46D2-A996-16A0D04783C3}" srcOrd="1" destOrd="0" presId="urn:microsoft.com/office/officeart/2005/8/layout/hProcess7#3"/>
    <dgm:cxn modelId="{3C746CB6-2590-4A39-BA54-BDF9FF47D6CC}" type="presParOf" srcId="{A31D7C91-DC5B-475B-908D-9DD460BD3E10}" destId="{93788448-074C-4AF0-9B95-0156288F82B7}" srcOrd="2" destOrd="0" presId="urn:microsoft.com/office/officeart/2005/8/layout/hProcess7#3"/>
    <dgm:cxn modelId="{78D77AB8-9FF1-4EC6-8FD7-D704590D5081}" type="presParOf" srcId="{110D732F-B995-4EC0-BBA9-DAEA3DD319C1}" destId="{ED9D0134-1A04-4D54-B870-C699F732B0B9}" srcOrd="3" destOrd="0" presId="urn:microsoft.com/office/officeart/2005/8/layout/hProcess7#3"/>
    <dgm:cxn modelId="{1FB3BD5F-9C86-4035-92BF-BC4D3ADEFD0D}" type="presParOf" srcId="{110D732F-B995-4EC0-BBA9-DAEA3DD319C1}" destId="{49035CDF-3A44-43B6-B2B0-8182055851D7}" srcOrd="4" destOrd="0" presId="urn:microsoft.com/office/officeart/2005/8/layout/hProcess7#3"/>
    <dgm:cxn modelId="{30B8C7C3-FA1F-49FE-ADCF-4855B6799791}" type="presParOf" srcId="{49035CDF-3A44-43B6-B2B0-8182055851D7}" destId="{93E6696F-58E6-4AD2-B8D1-C6276D6B8BF6}" srcOrd="0" destOrd="0" presId="urn:microsoft.com/office/officeart/2005/8/layout/hProcess7#3"/>
    <dgm:cxn modelId="{CC4947F3-98CC-4FB1-908C-59D6C9743C83}" type="presParOf" srcId="{49035CDF-3A44-43B6-B2B0-8182055851D7}" destId="{9072039D-1A8A-4F86-B03D-476DA8DD5732}" srcOrd="1" destOrd="0" presId="urn:microsoft.com/office/officeart/2005/8/layout/hProcess7#3"/>
    <dgm:cxn modelId="{0908EE63-04E2-4461-AA3D-9089838EE6E9}" type="presParOf" srcId="{49035CDF-3A44-43B6-B2B0-8182055851D7}" destId="{678E52C9-B289-4700-8ADF-1A597DF40C90}" srcOrd="2" destOrd="0" presId="urn:microsoft.com/office/officeart/2005/8/layout/hProcess7#3"/>
    <dgm:cxn modelId="{8EFCFBF5-1BDF-4BF5-8639-4B9176CC9DC1}" type="presParOf" srcId="{110D732F-B995-4EC0-BBA9-DAEA3DD319C1}" destId="{98F79485-3C9F-426B-813F-9745EAAF8487}" srcOrd="5" destOrd="0" presId="urn:microsoft.com/office/officeart/2005/8/layout/hProcess7#3"/>
    <dgm:cxn modelId="{593562D7-302E-41FC-B989-1DE44E28B7E9}" type="presParOf" srcId="{110D732F-B995-4EC0-BBA9-DAEA3DD319C1}" destId="{BFE1B872-3855-40FE-B3AE-3784931D59BB}" srcOrd="6" destOrd="0" presId="urn:microsoft.com/office/officeart/2005/8/layout/hProcess7#3"/>
    <dgm:cxn modelId="{B4CF1DF8-7CEA-4664-BA30-B4F9772B1B56}" type="presParOf" srcId="{BFE1B872-3855-40FE-B3AE-3784931D59BB}" destId="{050376EB-2F3D-4205-933F-F808C4EA915F}" srcOrd="0" destOrd="0" presId="urn:microsoft.com/office/officeart/2005/8/layout/hProcess7#3"/>
    <dgm:cxn modelId="{EF2BB6C0-127F-4EA0-BA9A-BE31F141929D}" type="presParOf" srcId="{BFE1B872-3855-40FE-B3AE-3784931D59BB}" destId="{5113E260-C1A3-456B-82AC-1C28539B5405}" srcOrd="1" destOrd="0" presId="urn:microsoft.com/office/officeart/2005/8/layout/hProcess7#3"/>
    <dgm:cxn modelId="{EE916821-EF73-40E6-9C09-9165F0FE7C77}" type="presParOf" srcId="{BFE1B872-3855-40FE-B3AE-3784931D59BB}" destId="{B9B4A0FF-B2EB-43FE-8829-6B7BD21B9E9B}" srcOrd="2" destOrd="0" presId="urn:microsoft.com/office/officeart/2005/8/layout/hProcess7#3"/>
    <dgm:cxn modelId="{482998F1-DB9E-43CC-AEFB-74D3E92BF637}" type="presParOf" srcId="{110D732F-B995-4EC0-BBA9-DAEA3DD319C1}" destId="{69A00E6E-A379-4A78-9303-17A42B852D73}" srcOrd="7" destOrd="0" presId="urn:microsoft.com/office/officeart/2005/8/layout/hProcess7#3"/>
    <dgm:cxn modelId="{CB7F99D8-01C7-463A-BB9C-A6A4F32670C8}" type="presParOf" srcId="{110D732F-B995-4EC0-BBA9-DAEA3DD319C1}" destId="{D52AA760-4168-4DAC-9B72-6561BF9C5342}" srcOrd="8" destOrd="0" presId="urn:microsoft.com/office/officeart/2005/8/layout/hProcess7#3"/>
    <dgm:cxn modelId="{5E9EA12A-2721-4E52-B0A6-3110C60D50A0}" type="presParOf" srcId="{D52AA760-4168-4DAC-9B72-6561BF9C5342}" destId="{8BB025D9-7AA3-44B5-850D-42E631407C9D}" srcOrd="0" destOrd="0" presId="urn:microsoft.com/office/officeart/2005/8/layout/hProcess7#3"/>
    <dgm:cxn modelId="{A254427B-2DC8-4790-9B09-0DB6D44CA6D5}" type="presParOf" srcId="{D52AA760-4168-4DAC-9B72-6561BF9C5342}" destId="{348EA756-2EB1-4BA7-B767-A5C2C6FAF3FE}" srcOrd="1" destOrd="0" presId="urn:microsoft.com/office/officeart/2005/8/layout/hProcess7#3"/>
    <dgm:cxn modelId="{22E80D34-C77B-47AB-93DD-52BDA43B52B0}" type="presParOf" srcId="{D52AA760-4168-4DAC-9B72-6561BF9C5342}" destId="{C981E483-0309-4CAC-A3CF-E7A09727F42A}" srcOrd="2" destOrd="0" presId="urn:microsoft.com/office/officeart/2005/8/layout/hProcess7#3"/>
    <dgm:cxn modelId="{9D15F17B-31A2-411F-92F4-5D730286809D}" type="presParOf" srcId="{110D732F-B995-4EC0-BBA9-DAEA3DD319C1}" destId="{1BBA141A-71CE-4C2A-98C7-03615D045037}" srcOrd="9" destOrd="0" presId="urn:microsoft.com/office/officeart/2005/8/layout/hProcess7#3"/>
    <dgm:cxn modelId="{7ADBBF78-44BE-41BB-92E8-9F25C2F36175}" type="presParOf" srcId="{110D732F-B995-4EC0-BBA9-DAEA3DD319C1}" destId="{38C16DB2-A335-4469-83B2-8942534000DB}" srcOrd="10" destOrd="0" presId="urn:microsoft.com/office/officeart/2005/8/layout/hProcess7#3"/>
    <dgm:cxn modelId="{C76211A3-AEE2-4F3B-A0FB-AED3DEFB6371}" type="presParOf" srcId="{38C16DB2-A335-4469-83B2-8942534000DB}" destId="{E5D43D98-6901-4F6D-85FD-9BAF5D331680}" srcOrd="0" destOrd="0" presId="urn:microsoft.com/office/officeart/2005/8/layout/hProcess7#3"/>
    <dgm:cxn modelId="{F7FAF18D-0F83-4131-A2D3-BC87DF338049}" type="presParOf" srcId="{38C16DB2-A335-4469-83B2-8942534000DB}" destId="{B3DCEBCF-9273-42B9-B482-5E56C5237668}" srcOrd="1" destOrd="0" presId="urn:microsoft.com/office/officeart/2005/8/layout/hProcess7#3"/>
    <dgm:cxn modelId="{E5539411-D246-461A-9089-20900F54D85A}" type="presParOf" srcId="{38C16DB2-A335-4469-83B2-8942534000DB}" destId="{5F02487B-D906-4D4C-910D-330882927907}" srcOrd="2" destOrd="0" presId="urn:microsoft.com/office/officeart/2005/8/layout/hProcess7#3"/>
    <dgm:cxn modelId="{7F7E053F-D0F2-4998-A57C-9365DF1FF713}" type="presParOf" srcId="{110D732F-B995-4EC0-BBA9-DAEA3DD319C1}" destId="{766AEF7D-AE78-4889-90BC-5812249C4E76}" srcOrd="11" destOrd="0" presId="urn:microsoft.com/office/officeart/2005/8/layout/hProcess7#3"/>
    <dgm:cxn modelId="{D5CF7E8F-AE07-4022-9D8E-D93F99886480}" type="presParOf" srcId="{110D732F-B995-4EC0-BBA9-DAEA3DD319C1}" destId="{9E721572-BFC4-4A17-8118-139C219C6125}" srcOrd="12" destOrd="0" presId="urn:microsoft.com/office/officeart/2005/8/layout/hProcess7#3"/>
    <dgm:cxn modelId="{4A82E6F7-671C-4D14-9768-52B80929427D}" type="presParOf" srcId="{9E721572-BFC4-4A17-8118-139C219C6125}" destId="{300C1104-537A-4FF8-A9AB-2DC6E3802713}" srcOrd="0" destOrd="0" presId="urn:microsoft.com/office/officeart/2005/8/layout/hProcess7#3"/>
    <dgm:cxn modelId="{D7E73F50-F267-4DE3-8A04-394C6FA45B0E}" type="presParOf" srcId="{9E721572-BFC4-4A17-8118-139C219C6125}" destId="{5DA46CD3-2AF7-44A5-B9AF-3422AF0EBBAC}" srcOrd="1" destOrd="0" presId="urn:microsoft.com/office/officeart/2005/8/layout/hProcess7#3"/>
    <dgm:cxn modelId="{E4449B0A-7620-4F69-A28F-E5B3BC63917C}" type="presParOf" srcId="{9E721572-BFC4-4A17-8118-139C219C6125}" destId="{31A4014E-4092-40B6-B726-AB4B352DFE06}" srcOrd="2" destOrd="0" presId="urn:microsoft.com/office/officeart/2005/8/layout/hProcess7#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00DE35-D389-406C-814D-DDC45E035324}" type="doc">
      <dgm:prSet loTypeId="urn:microsoft.com/office/officeart/2005/8/layout/hProcess7#4" loCatId="list" qsTypeId="urn:microsoft.com/office/officeart/2005/8/quickstyle/simple1" qsCatId="simple" csTypeId="urn:microsoft.com/office/officeart/2005/8/colors/accent1_5" csCatId="accent1" phldr="1"/>
      <dgm:spPr/>
      <dgm:t>
        <a:bodyPr/>
        <a:lstStyle/>
        <a:p>
          <a:endParaRPr kumimoji="1" lang="ja-JP" altLang="en-US"/>
        </a:p>
      </dgm:t>
    </dgm:pt>
    <dgm:pt modelId="{9F623221-2785-4AA7-8DCA-7AC936904DBB}">
      <dgm:prSet phldrT="[テキスト]"/>
      <dgm:spPr/>
      <dgm:t>
        <a:bodyPr/>
        <a:lstStyle/>
        <a:p>
          <a:r>
            <a:rPr kumimoji="1" lang="en-US" altLang="ja-JP" dirty="0" smtClean="0">
              <a:solidFill>
                <a:srgbClr val="FF9933"/>
              </a:solidFill>
            </a:rPr>
            <a:t>2011</a:t>
          </a:r>
          <a:endParaRPr kumimoji="1" lang="ja-JP" altLang="en-US" dirty="0">
            <a:solidFill>
              <a:srgbClr val="FF9933"/>
            </a:solidFill>
          </a:endParaRPr>
        </a:p>
      </dgm:t>
    </dgm:pt>
    <dgm:pt modelId="{C624E8A0-348F-4D3E-BB1F-A99A0804D371}" type="parTrans" cxnId="{9FDCF609-AC76-44DD-83AD-F8C56B15ECFE}">
      <dgm:prSet/>
      <dgm:spPr/>
      <dgm:t>
        <a:bodyPr/>
        <a:lstStyle/>
        <a:p>
          <a:endParaRPr kumimoji="1" lang="ja-JP" altLang="en-US"/>
        </a:p>
      </dgm:t>
    </dgm:pt>
    <dgm:pt modelId="{1274F507-6150-431E-8371-B4AA756C634F}" type="sibTrans" cxnId="{9FDCF609-AC76-44DD-83AD-F8C56B15ECFE}">
      <dgm:prSet/>
      <dgm:spPr/>
      <dgm:t>
        <a:bodyPr/>
        <a:lstStyle/>
        <a:p>
          <a:endParaRPr kumimoji="1" lang="ja-JP" altLang="en-US"/>
        </a:p>
      </dgm:t>
    </dgm:pt>
    <dgm:pt modelId="{B49E3329-06E7-4483-9A4B-A922328E246E}">
      <dgm:prSet phldrT="[テキスト]"/>
      <dgm:spPr/>
      <dgm:t>
        <a:bodyPr/>
        <a:lstStyle/>
        <a:p>
          <a:r>
            <a:rPr kumimoji="1" lang="en-US" altLang="ja-JP" dirty="0" smtClean="0">
              <a:solidFill>
                <a:srgbClr val="FF9933"/>
              </a:solidFill>
            </a:rPr>
            <a:t>2012</a:t>
          </a:r>
          <a:endParaRPr kumimoji="1" lang="ja-JP" altLang="en-US" dirty="0">
            <a:solidFill>
              <a:srgbClr val="FF9933"/>
            </a:solidFill>
          </a:endParaRPr>
        </a:p>
      </dgm:t>
    </dgm:pt>
    <dgm:pt modelId="{5BA904EF-C64E-429F-AD2B-149D7E1C6F06}" type="parTrans" cxnId="{4B6441E7-B1FF-47BF-9130-E50DBDB96385}">
      <dgm:prSet/>
      <dgm:spPr/>
      <dgm:t>
        <a:bodyPr/>
        <a:lstStyle/>
        <a:p>
          <a:endParaRPr kumimoji="1" lang="ja-JP" altLang="en-US"/>
        </a:p>
      </dgm:t>
    </dgm:pt>
    <dgm:pt modelId="{CAB44CDB-4560-4611-B909-A8BFBA649FBE}" type="sibTrans" cxnId="{4B6441E7-B1FF-47BF-9130-E50DBDB96385}">
      <dgm:prSet/>
      <dgm:spPr/>
      <dgm:t>
        <a:bodyPr/>
        <a:lstStyle/>
        <a:p>
          <a:endParaRPr kumimoji="1" lang="ja-JP" altLang="en-US"/>
        </a:p>
      </dgm:t>
    </dgm:pt>
    <dgm:pt modelId="{3A7E954A-9210-49C5-8269-4E45698C591E}">
      <dgm:prSet phldrT="[テキスト]" custT="1"/>
      <dgm:spPr/>
      <dgm:t>
        <a:bodyPr/>
        <a:lstStyle/>
        <a:p>
          <a:pPr>
            <a:spcAft>
              <a:spcPts val="2000"/>
            </a:spcAft>
          </a:pPr>
          <a:r>
            <a:rPr kumimoji="1" lang="ja-JP" altLang="en-US" sz="2000" dirty="0" smtClean="0"/>
            <a:t>例会後に真の友情を創出する設営</a:t>
          </a:r>
          <a:endParaRPr kumimoji="1" lang="en-US" altLang="ja-JP" sz="2000" dirty="0" smtClean="0"/>
        </a:p>
        <a:p>
          <a:pPr>
            <a:spcAft>
              <a:spcPct val="35000"/>
            </a:spcAft>
          </a:pPr>
          <a:r>
            <a:rPr kumimoji="1" lang="ja-JP" altLang="en-US" sz="2000" dirty="0" smtClean="0"/>
            <a:t>富士五湖</a:t>
          </a:r>
          <a:r>
            <a:rPr kumimoji="1" lang="en-US" altLang="ja-JP" sz="2000" dirty="0" smtClean="0"/>
            <a:t>JC</a:t>
          </a:r>
          <a:r>
            <a:rPr kumimoji="1" lang="ja-JP" altLang="en-US" sz="2000" dirty="0" smtClean="0"/>
            <a:t>との交流事業</a:t>
          </a:r>
          <a:endParaRPr kumimoji="1" lang="ja-JP" altLang="en-US" sz="2000" dirty="0"/>
        </a:p>
      </dgm:t>
    </dgm:pt>
    <dgm:pt modelId="{742FCC6C-0388-4D5A-A5D5-B4286C5D7A0C}" type="parTrans" cxnId="{8153BDCB-AF5B-4E6E-8874-562AF9DAB04A}">
      <dgm:prSet/>
      <dgm:spPr/>
      <dgm:t>
        <a:bodyPr/>
        <a:lstStyle/>
        <a:p>
          <a:endParaRPr kumimoji="1" lang="ja-JP" altLang="en-US"/>
        </a:p>
      </dgm:t>
    </dgm:pt>
    <dgm:pt modelId="{2680A117-7B5D-441D-874C-B0A77262330B}" type="sibTrans" cxnId="{8153BDCB-AF5B-4E6E-8874-562AF9DAB04A}">
      <dgm:prSet/>
      <dgm:spPr/>
      <dgm:t>
        <a:bodyPr/>
        <a:lstStyle/>
        <a:p>
          <a:endParaRPr kumimoji="1" lang="ja-JP" altLang="en-US"/>
        </a:p>
      </dgm:t>
    </dgm:pt>
    <dgm:pt modelId="{A9E2B364-0704-4AF5-9D91-FECB2DDDBE3B}">
      <dgm:prSet phldrT="[テキスト]"/>
      <dgm:spPr/>
      <dgm:t>
        <a:bodyPr/>
        <a:lstStyle/>
        <a:p>
          <a:r>
            <a:rPr kumimoji="1" lang="en-US" altLang="ja-JP" dirty="0" smtClean="0">
              <a:solidFill>
                <a:srgbClr val="FF9933"/>
              </a:solidFill>
            </a:rPr>
            <a:t>2013</a:t>
          </a:r>
          <a:endParaRPr kumimoji="1" lang="ja-JP" altLang="en-US" dirty="0">
            <a:solidFill>
              <a:srgbClr val="FF9933"/>
            </a:solidFill>
          </a:endParaRPr>
        </a:p>
      </dgm:t>
    </dgm:pt>
    <dgm:pt modelId="{755A553B-203B-421E-9190-19B06A080F84}" type="parTrans" cxnId="{B73A4D2A-8CD4-4FD1-BE8B-4B9106873751}">
      <dgm:prSet/>
      <dgm:spPr/>
      <dgm:t>
        <a:bodyPr/>
        <a:lstStyle/>
        <a:p>
          <a:endParaRPr kumimoji="1" lang="ja-JP" altLang="en-US"/>
        </a:p>
      </dgm:t>
    </dgm:pt>
    <dgm:pt modelId="{73420AF4-CFBB-464E-9C81-CB0E379D38B2}" type="sibTrans" cxnId="{B73A4D2A-8CD4-4FD1-BE8B-4B9106873751}">
      <dgm:prSet/>
      <dgm:spPr/>
      <dgm:t>
        <a:bodyPr/>
        <a:lstStyle/>
        <a:p>
          <a:endParaRPr kumimoji="1" lang="ja-JP" altLang="en-US"/>
        </a:p>
      </dgm:t>
    </dgm:pt>
    <dgm:pt modelId="{775B424E-11F9-4A0F-8647-3126A9BEC2B1}">
      <dgm:prSet phldrT="[テキスト]" custT="1"/>
      <dgm:spPr/>
      <dgm:t>
        <a:bodyPr/>
        <a:lstStyle/>
        <a:p>
          <a:r>
            <a:rPr kumimoji="1" lang="ja-JP" altLang="en-US" sz="2000" dirty="0" smtClean="0"/>
            <a:t>例会や事業後の交流の機会を重要視した設営</a:t>
          </a:r>
          <a:endParaRPr kumimoji="1" lang="en-US" altLang="ja-JP" sz="2000" dirty="0" smtClean="0"/>
        </a:p>
        <a:p>
          <a:endParaRPr kumimoji="1" lang="en-US" altLang="ja-JP" sz="2000" dirty="0" smtClean="0"/>
        </a:p>
      </dgm:t>
    </dgm:pt>
    <dgm:pt modelId="{B19946EE-95EE-455F-AEC0-02DF0F77C5E4}" type="parTrans" cxnId="{CA4C9EC8-57D0-458D-9BF4-BF8BEBD91AC4}">
      <dgm:prSet/>
      <dgm:spPr/>
      <dgm:t>
        <a:bodyPr/>
        <a:lstStyle/>
        <a:p>
          <a:endParaRPr kumimoji="1" lang="ja-JP" altLang="en-US"/>
        </a:p>
      </dgm:t>
    </dgm:pt>
    <dgm:pt modelId="{441D054A-1018-492D-B685-BE5F1B35A7A4}" type="sibTrans" cxnId="{CA4C9EC8-57D0-458D-9BF4-BF8BEBD91AC4}">
      <dgm:prSet/>
      <dgm:spPr/>
      <dgm:t>
        <a:bodyPr/>
        <a:lstStyle/>
        <a:p>
          <a:endParaRPr kumimoji="1" lang="ja-JP" altLang="en-US"/>
        </a:p>
      </dgm:t>
    </dgm:pt>
    <dgm:pt modelId="{5D0895E0-D490-4645-8AF6-AAD232777F7C}">
      <dgm:prSet phldrT="[テキスト]" custT="1"/>
      <dgm:spPr/>
      <dgm:t>
        <a:bodyPr/>
        <a:lstStyle/>
        <a:p>
          <a:pPr>
            <a:spcAft>
              <a:spcPts val="2000"/>
            </a:spcAft>
          </a:pPr>
          <a:r>
            <a:rPr kumimoji="1" lang="ja-JP" altLang="en-US" sz="2000" dirty="0" smtClean="0"/>
            <a:t>全メンバーが揃って理事長挨拶を聞く例会</a:t>
          </a:r>
          <a:endParaRPr kumimoji="1" lang="en-US" altLang="ja-JP" sz="2000" dirty="0" smtClean="0"/>
        </a:p>
      </dgm:t>
    </dgm:pt>
    <dgm:pt modelId="{95AEF033-1907-4772-8B9F-21E88D587EC4}" type="sibTrans" cxnId="{3369875E-46DD-4D0B-99D0-7C3B39F49932}">
      <dgm:prSet/>
      <dgm:spPr/>
      <dgm:t>
        <a:bodyPr/>
        <a:lstStyle/>
        <a:p>
          <a:endParaRPr kumimoji="1" lang="ja-JP" altLang="en-US"/>
        </a:p>
      </dgm:t>
    </dgm:pt>
    <dgm:pt modelId="{967C0889-3313-4EBF-B674-5FDE9B577EA7}" type="parTrans" cxnId="{3369875E-46DD-4D0B-99D0-7C3B39F49932}">
      <dgm:prSet/>
      <dgm:spPr/>
      <dgm:t>
        <a:bodyPr/>
        <a:lstStyle/>
        <a:p>
          <a:endParaRPr kumimoji="1" lang="ja-JP" altLang="en-US"/>
        </a:p>
      </dgm:t>
    </dgm:pt>
    <dgm:pt modelId="{C5DA6C7F-095F-4A33-B738-1FA7AD8123FE}">
      <dgm:prSet phldrT="[テキスト]" custT="1"/>
      <dgm:spPr/>
      <dgm:t>
        <a:bodyPr/>
        <a:lstStyle/>
        <a:p>
          <a:r>
            <a:rPr kumimoji="1" lang="en-US" altLang="ja-JP" sz="2000" dirty="0" smtClean="0">
              <a:solidFill>
                <a:srgbClr val="FF9933"/>
              </a:solidFill>
            </a:rPr>
            <a:t>2014</a:t>
          </a:r>
          <a:endParaRPr kumimoji="1" lang="ja-JP" altLang="en-US" sz="2000" dirty="0">
            <a:solidFill>
              <a:srgbClr val="FF9933"/>
            </a:solidFill>
          </a:endParaRPr>
        </a:p>
      </dgm:t>
    </dgm:pt>
    <dgm:pt modelId="{B377FBBF-28FD-4E5F-8519-1DFCD7FB22D4}" type="parTrans" cxnId="{641F9E0B-003E-47E7-8790-20D12B281200}">
      <dgm:prSet/>
      <dgm:spPr/>
      <dgm:t>
        <a:bodyPr/>
        <a:lstStyle/>
        <a:p>
          <a:endParaRPr kumimoji="1" lang="ja-JP" altLang="en-US"/>
        </a:p>
      </dgm:t>
    </dgm:pt>
    <dgm:pt modelId="{059A67EB-706D-441B-AA64-E12C42980920}" type="sibTrans" cxnId="{641F9E0B-003E-47E7-8790-20D12B281200}">
      <dgm:prSet/>
      <dgm:spPr/>
      <dgm:t>
        <a:bodyPr/>
        <a:lstStyle/>
        <a:p>
          <a:endParaRPr kumimoji="1" lang="ja-JP" altLang="en-US"/>
        </a:p>
      </dgm:t>
    </dgm:pt>
    <dgm:pt modelId="{1403436D-F58C-462F-B6CF-1E871DF2BBF7}">
      <dgm:prSet phldrT="[テキスト]" custT="1"/>
      <dgm:spPr/>
      <dgm:t>
        <a:bodyPr/>
        <a:lstStyle/>
        <a:p>
          <a:r>
            <a:rPr kumimoji="1" lang="ja-JP" altLang="en-US" sz="2000" dirty="0" smtClean="0"/>
            <a:t>委員会活動・出向先の活動など</a:t>
          </a:r>
          <a:r>
            <a:rPr kumimoji="1" lang="en-US" altLang="ja-JP" sz="2000" dirty="0" smtClean="0"/>
            <a:t>LOM</a:t>
          </a:r>
          <a:r>
            <a:rPr kumimoji="1" lang="ja-JP" altLang="en-US" sz="2000" dirty="0" smtClean="0"/>
            <a:t>内の情報共有を充実させるための設営</a:t>
          </a:r>
          <a:endParaRPr kumimoji="1" lang="ja-JP" altLang="en-US" sz="2400" dirty="0"/>
        </a:p>
      </dgm:t>
    </dgm:pt>
    <dgm:pt modelId="{19E0EB0B-C6BA-4486-B093-D59B76E135DF}" type="parTrans" cxnId="{87C1FEEF-FD10-45CD-A518-E4569EAD7DCF}">
      <dgm:prSet/>
      <dgm:spPr/>
      <dgm:t>
        <a:bodyPr/>
        <a:lstStyle/>
        <a:p>
          <a:endParaRPr kumimoji="1" lang="ja-JP" altLang="en-US"/>
        </a:p>
      </dgm:t>
    </dgm:pt>
    <dgm:pt modelId="{9D57A7AE-49A1-4FF6-84A8-BEAD0D325AC5}" type="sibTrans" cxnId="{87C1FEEF-FD10-45CD-A518-E4569EAD7DCF}">
      <dgm:prSet/>
      <dgm:spPr/>
      <dgm:t>
        <a:bodyPr/>
        <a:lstStyle/>
        <a:p>
          <a:endParaRPr kumimoji="1" lang="ja-JP" altLang="en-US"/>
        </a:p>
      </dgm:t>
    </dgm:pt>
    <dgm:pt modelId="{BCFD142F-C918-4ADE-A26F-AD5442816CA9}">
      <dgm:prSet phldrT="[テキスト]" custT="1"/>
      <dgm:spPr/>
      <dgm:t>
        <a:bodyPr/>
        <a:lstStyle/>
        <a:p>
          <a:pPr>
            <a:spcAft>
              <a:spcPct val="35000"/>
            </a:spcAft>
          </a:pPr>
          <a:r>
            <a:rPr kumimoji="1" lang="ja-JP" altLang="en-US" sz="2000" dirty="0" smtClean="0"/>
            <a:t>互いをリスペクト出来る取り組み</a:t>
          </a:r>
          <a:endParaRPr kumimoji="1" lang="en-US" altLang="ja-JP" sz="2000" dirty="0" smtClean="0"/>
        </a:p>
      </dgm:t>
    </dgm:pt>
    <dgm:pt modelId="{7F054217-7BFC-489A-8262-64923541414B}" type="parTrans" cxnId="{B1CDDB6F-167C-4063-9A0B-8DE6A962F63A}">
      <dgm:prSet/>
      <dgm:spPr/>
      <dgm:t>
        <a:bodyPr/>
        <a:lstStyle/>
        <a:p>
          <a:endParaRPr kumimoji="1" lang="ja-JP" altLang="en-US"/>
        </a:p>
      </dgm:t>
    </dgm:pt>
    <dgm:pt modelId="{2A5576E6-F5E5-40C7-9838-63353DF5310E}" type="sibTrans" cxnId="{B1CDDB6F-167C-4063-9A0B-8DE6A962F63A}">
      <dgm:prSet/>
      <dgm:spPr/>
      <dgm:t>
        <a:bodyPr/>
        <a:lstStyle/>
        <a:p>
          <a:endParaRPr kumimoji="1" lang="ja-JP" altLang="en-US"/>
        </a:p>
      </dgm:t>
    </dgm:pt>
    <dgm:pt modelId="{110D732F-B995-4EC0-BBA9-DAEA3DD319C1}" type="pres">
      <dgm:prSet presAssocID="{B200DE35-D389-406C-814D-DDC45E035324}" presName="Name0" presStyleCnt="0">
        <dgm:presLayoutVars>
          <dgm:dir/>
          <dgm:animLvl val="lvl"/>
          <dgm:resizeHandles val="exact"/>
        </dgm:presLayoutVars>
      </dgm:prSet>
      <dgm:spPr/>
      <dgm:t>
        <a:bodyPr/>
        <a:lstStyle/>
        <a:p>
          <a:endParaRPr kumimoji="1" lang="ja-JP" altLang="en-US"/>
        </a:p>
      </dgm:t>
    </dgm:pt>
    <dgm:pt modelId="{89BF2611-306B-49B8-B1C4-651CCF488A45}" type="pres">
      <dgm:prSet presAssocID="{9F623221-2785-4AA7-8DCA-7AC936904DBB}" presName="compositeNode" presStyleCnt="0">
        <dgm:presLayoutVars>
          <dgm:bulletEnabled val="1"/>
        </dgm:presLayoutVars>
      </dgm:prSet>
      <dgm:spPr/>
      <dgm:t>
        <a:bodyPr/>
        <a:lstStyle/>
        <a:p>
          <a:endParaRPr kumimoji="1" lang="ja-JP" altLang="en-US"/>
        </a:p>
      </dgm:t>
    </dgm:pt>
    <dgm:pt modelId="{CFEB0102-CB4C-48E5-B533-E5C20891AE2F}" type="pres">
      <dgm:prSet presAssocID="{9F623221-2785-4AA7-8DCA-7AC936904DBB}" presName="bgRect" presStyleLbl="node1" presStyleIdx="0" presStyleCnt="4" custScaleY="120460"/>
      <dgm:spPr/>
      <dgm:t>
        <a:bodyPr/>
        <a:lstStyle/>
        <a:p>
          <a:endParaRPr kumimoji="1" lang="ja-JP" altLang="en-US"/>
        </a:p>
      </dgm:t>
    </dgm:pt>
    <dgm:pt modelId="{A951502F-B144-4F1F-B7E3-2652BE1F4990}" type="pres">
      <dgm:prSet presAssocID="{9F623221-2785-4AA7-8DCA-7AC936904DBB}" presName="parentNode" presStyleLbl="node1" presStyleIdx="0" presStyleCnt="4">
        <dgm:presLayoutVars>
          <dgm:chMax val="0"/>
          <dgm:bulletEnabled val="1"/>
        </dgm:presLayoutVars>
      </dgm:prSet>
      <dgm:spPr/>
      <dgm:t>
        <a:bodyPr/>
        <a:lstStyle/>
        <a:p>
          <a:endParaRPr kumimoji="1" lang="ja-JP" altLang="en-US"/>
        </a:p>
      </dgm:t>
    </dgm:pt>
    <dgm:pt modelId="{82C40CF3-4D44-455D-9CF9-C6913B303444}" type="pres">
      <dgm:prSet presAssocID="{9F623221-2785-4AA7-8DCA-7AC936904DBB}" presName="childNode" presStyleLbl="node1" presStyleIdx="0" presStyleCnt="4">
        <dgm:presLayoutVars>
          <dgm:bulletEnabled val="1"/>
        </dgm:presLayoutVars>
      </dgm:prSet>
      <dgm:spPr/>
      <dgm:t>
        <a:bodyPr/>
        <a:lstStyle/>
        <a:p>
          <a:endParaRPr kumimoji="1" lang="ja-JP" altLang="en-US"/>
        </a:p>
      </dgm:t>
    </dgm:pt>
    <dgm:pt modelId="{F9593475-E164-4CD7-96A1-B107A3C51AC4}" type="pres">
      <dgm:prSet presAssocID="{1274F507-6150-431E-8371-B4AA756C634F}" presName="hSp" presStyleCnt="0"/>
      <dgm:spPr/>
      <dgm:t>
        <a:bodyPr/>
        <a:lstStyle/>
        <a:p>
          <a:endParaRPr kumimoji="1" lang="ja-JP" altLang="en-US"/>
        </a:p>
      </dgm:t>
    </dgm:pt>
    <dgm:pt modelId="{A31D7C91-DC5B-475B-908D-9DD460BD3E10}" type="pres">
      <dgm:prSet presAssocID="{1274F507-6150-431E-8371-B4AA756C634F}" presName="vProcSp" presStyleCnt="0"/>
      <dgm:spPr/>
      <dgm:t>
        <a:bodyPr/>
        <a:lstStyle/>
        <a:p>
          <a:endParaRPr kumimoji="1" lang="ja-JP" altLang="en-US"/>
        </a:p>
      </dgm:t>
    </dgm:pt>
    <dgm:pt modelId="{AC806F95-95E1-4C83-A087-93CF5397B23C}" type="pres">
      <dgm:prSet presAssocID="{1274F507-6150-431E-8371-B4AA756C634F}" presName="vSp1" presStyleCnt="0"/>
      <dgm:spPr/>
      <dgm:t>
        <a:bodyPr/>
        <a:lstStyle/>
        <a:p>
          <a:endParaRPr kumimoji="1" lang="ja-JP" altLang="en-US"/>
        </a:p>
      </dgm:t>
    </dgm:pt>
    <dgm:pt modelId="{3F390917-8C5C-46D2-A996-16A0D04783C3}" type="pres">
      <dgm:prSet presAssocID="{1274F507-6150-431E-8371-B4AA756C634F}" presName="simulatedConn" presStyleLbl="solidFgAcc1" presStyleIdx="0" presStyleCnt="3"/>
      <dgm:spPr/>
      <dgm:t>
        <a:bodyPr/>
        <a:lstStyle/>
        <a:p>
          <a:endParaRPr kumimoji="1" lang="ja-JP" altLang="en-US"/>
        </a:p>
      </dgm:t>
    </dgm:pt>
    <dgm:pt modelId="{93788448-074C-4AF0-9B95-0156288F82B7}" type="pres">
      <dgm:prSet presAssocID="{1274F507-6150-431E-8371-B4AA756C634F}" presName="vSp2" presStyleCnt="0"/>
      <dgm:spPr/>
      <dgm:t>
        <a:bodyPr/>
        <a:lstStyle/>
        <a:p>
          <a:endParaRPr kumimoji="1" lang="ja-JP" altLang="en-US"/>
        </a:p>
      </dgm:t>
    </dgm:pt>
    <dgm:pt modelId="{ED9D0134-1A04-4D54-B870-C699F732B0B9}" type="pres">
      <dgm:prSet presAssocID="{1274F507-6150-431E-8371-B4AA756C634F}" presName="sibTrans" presStyleCnt="0"/>
      <dgm:spPr/>
      <dgm:t>
        <a:bodyPr/>
        <a:lstStyle/>
        <a:p>
          <a:endParaRPr kumimoji="1" lang="ja-JP" altLang="en-US"/>
        </a:p>
      </dgm:t>
    </dgm:pt>
    <dgm:pt modelId="{49035CDF-3A44-43B6-B2B0-8182055851D7}" type="pres">
      <dgm:prSet presAssocID="{B49E3329-06E7-4483-9A4B-A922328E246E}" presName="compositeNode" presStyleCnt="0">
        <dgm:presLayoutVars>
          <dgm:bulletEnabled val="1"/>
        </dgm:presLayoutVars>
      </dgm:prSet>
      <dgm:spPr/>
      <dgm:t>
        <a:bodyPr/>
        <a:lstStyle/>
        <a:p>
          <a:endParaRPr kumimoji="1" lang="ja-JP" altLang="en-US"/>
        </a:p>
      </dgm:t>
    </dgm:pt>
    <dgm:pt modelId="{93E6696F-58E6-4AD2-B8D1-C6276D6B8BF6}" type="pres">
      <dgm:prSet presAssocID="{B49E3329-06E7-4483-9A4B-A922328E246E}" presName="bgRect" presStyleLbl="node1" presStyleIdx="1" presStyleCnt="4" custScaleY="120460"/>
      <dgm:spPr/>
      <dgm:t>
        <a:bodyPr/>
        <a:lstStyle/>
        <a:p>
          <a:endParaRPr kumimoji="1" lang="ja-JP" altLang="en-US"/>
        </a:p>
      </dgm:t>
    </dgm:pt>
    <dgm:pt modelId="{9072039D-1A8A-4F86-B03D-476DA8DD5732}" type="pres">
      <dgm:prSet presAssocID="{B49E3329-06E7-4483-9A4B-A922328E246E}" presName="parentNode" presStyleLbl="node1" presStyleIdx="1" presStyleCnt="4">
        <dgm:presLayoutVars>
          <dgm:chMax val="0"/>
          <dgm:bulletEnabled val="1"/>
        </dgm:presLayoutVars>
      </dgm:prSet>
      <dgm:spPr/>
      <dgm:t>
        <a:bodyPr/>
        <a:lstStyle/>
        <a:p>
          <a:endParaRPr kumimoji="1" lang="ja-JP" altLang="en-US"/>
        </a:p>
      </dgm:t>
    </dgm:pt>
    <dgm:pt modelId="{678E52C9-B289-4700-8ADF-1A597DF40C90}" type="pres">
      <dgm:prSet presAssocID="{B49E3329-06E7-4483-9A4B-A922328E246E}" presName="childNode" presStyleLbl="node1" presStyleIdx="1" presStyleCnt="4">
        <dgm:presLayoutVars>
          <dgm:bulletEnabled val="1"/>
        </dgm:presLayoutVars>
      </dgm:prSet>
      <dgm:spPr/>
      <dgm:t>
        <a:bodyPr/>
        <a:lstStyle/>
        <a:p>
          <a:endParaRPr kumimoji="1" lang="ja-JP" altLang="en-US"/>
        </a:p>
      </dgm:t>
    </dgm:pt>
    <dgm:pt modelId="{98F79485-3C9F-426B-813F-9745EAAF8487}" type="pres">
      <dgm:prSet presAssocID="{CAB44CDB-4560-4611-B909-A8BFBA649FBE}" presName="hSp" presStyleCnt="0"/>
      <dgm:spPr/>
      <dgm:t>
        <a:bodyPr/>
        <a:lstStyle/>
        <a:p>
          <a:endParaRPr kumimoji="1" lang="ja-JP" altLang="en-US"/>
        </a:p>
      </dgm:t>
    </dgm:pt>
    <dgm:pt modelId="{BFE1B872-3855-40FE-B3AE-3784931D59BB}" type="pres">
      <dgm:prSet presAssocID="{CAB44CDB-4560-4611-B909-A8BFBA649FBE}" presName="vProcSp" presStyleCnt="0"/>
      <dgm:spPr/>
      <dgm:t>
        <a:bodyPr/>
        <a:lstStyle/>
        <a:p>
          <a:endParaRPr kumimoji="1" lang="ja-JP" altLang="en-US"/>
        </a:p>
      </dgm:t>
    </dgm:pt>
    <dgm:pt modelId="{050376EB-2F3D-4205-933F-F808C4EA915F}" type="pres">
      <dgm:prSet presAssocID="{CAB44CDB-4560-4611-B909-A8BFBA649FBE}" presName="vSp1" presStyleCnt="0"/>
      <dgm:spPr/>
      <dgm:t>
        <a:bodyPr/>
        <a:lstStyle/>
        <a:p>
          <a:endParaRPr kumimoji="1" lang="ja-JP" altLang="en-US"/>
        </a:p>
      </dgm:t>
    </dgm:pt>
    <dgm:pt modelId="{5113E260-C1A3-456B-82AC-1C28539B5405}" type="pres">
      <dgm:prSet presAssocID="{CAB44CDB-4560-4611-B909-A8BFBA649FBE}" presName="simulatedConn" presStyleLbl="solidFgAcc1" presStyleIdx="1" presStyleCnt="3"/>
      <dgm:spPr/>
      <dgm:t>
        <a:bodyPr/>
        <a:lstStyle/>
        <a:p>
          <a:endParaRPr kumimoji="1" lang="ja-JP" altLang="en-US"/>
        </a:p>
      </dgm:t>
    </dgm:pt>
    <dgm:pt modelId="{B9B4A0FF-B2EB-43FE-8829-6B7BD21B9E9B}" type="pres">
      <dgm:prSet presAssocID="{CAB44CDB-4560-4611-B909-A8BFBA649FBE}" presName="vSp2" presStyleCnt="0"/>
      <dgm:spPr/>
      <dgm:t>
        <a:bodyPr/>
        <a:lstStyle/>
        <a:p>
          <a:endParaRPr kumimoji="1" lang="ja-JP" altLang="en-US"/>
        </a:p>
      </dgm:t>
    </dgm:pt>
    <dgm:pt modelId="{69A00E6E-A379-4A78-9303-17A42B852D73}" type="pres">
      <dgm:prSet presAssocID="{CAB44CDB-4560-4611-B909-A8BFBA649FBE}" presName="sibTrans" presStyleCnt="0"/>
      <dgm:spPr/>
      <dgm:t>
        <a:bodyPr/>
        <a:lstStyle/>
        <a:p>
          <a:endParaRPr kumimoji="1" lang="ja-JP" altLang="en-US"/>
        </a:p>
      </dgm:t>
    </dgm:pt>
    <dgm:pt modelId="{D52AA760-4168-4DAC-9B72-6561BF9C5342}" type="pres">
      <dgm:prSet presAssocID="{A9E2B364-0704-4AF5-9D91-FECB2DDDBE3B}" presName="compositeNode" presStyleCnt="0">
        <dgm:presLayoutVars>
          <dgm:bulletEnabled val="1"/>
        </dgm:presLayoutVars>
      </dgm:prSet>
      <dgm:spPr/>
      <dgm:t>
        <a:bodyPr/>
        <a:lstStyle/>
        <a:p>
          <a:endParaRPr kumimoji="1" lang="ja-JP" altLang="en-US"/>
        </a:p>
      </dgm:t>
    </dgm:pt>
    <dgm:pt modelId="{8BB025D9-7AA3-44B5-850D-42E631407C9D}" type="pres">
      <dgm:prSet presAssocID="{A9E2B364-0704-4AF5-9D91-FECB2DDDBE3B}" presName="bgRect" presStyleLbl="node1" presStyleIdx="2" presStyleCnt="4" custScaleY="120460"/>
      <dgm:spPr/>
      <dgm:t>
        <a:bodyPr/>
        <a:lstStyle/>
        <a:p>
          <a:endParaRPr kumimoji="1" lang="ja-JP" altLang="en-US"/>
        </a:p>
      </dgm:t>
    </dgm:pt>
    <dgm:pt modelId="{348EA756-2EB1-4BA7-B767-A5C2C6FAF3FE}" type="pres">
      <dgm:prSet presAssocID="{A9E2B364-0704-4AF5-9D91-FECB2DDDBE3B}" presName="parentNode" presStyleLbl="node1" presStyleIdx="2" presStyleCnt="4">
        <dgm:presLayoutVars>
          <dgm:chMax val="0"/>
          <dgm:bulletEnabled val="1"/>
        </dgm:presLayoutVars>
      </dgm:prSet>
      <dgm:spPr/>
      <dgm:t>
        <a:bodyPr/>
        <a:lstStyle/>
        <a:p>
          <a:endParaRPr kumimoji="1" lang="ja-JP" altLang="en-US"/>
        </a:p>
      </dgm:t>
    </dgm:pt>
    <dgm:pt modelId="{C981E483-0309-4CAC-A3CF-E7A09727F42A}" type="pres">
      <dgm:prSet presAssocID="{A9E2B364-0704-4AF5-9D91-FECB2DDDBE3B}" presName="childNode" presStyleLbl="node1" presStyleIdx="2" presStyleCnt="4">
        <dgm:presLayoutVars>
          <dgm:bulletEnabled val="1"/>
        </dgm:presLayoutVars>
      </dgm:prSet>
      <dgm:spPr/>
      <dgm:t>
        <a:bodyPr/>
        <a:lstStyle/>
        <a:p>
          <a:endParaRPr kumimoji="1" lang="ja-JP" altLang="en-US"/>
        </a:p>
      </dgm:t>
    </dgm:pt>
    <dgm:pt modelId="{1BBA141A-71CE-4C2A-98C7-03615D045037}" type="pres">
      <dgm:prSet presAssocID="{73420AF4-CFBB-464E-9C81-CB0E379D38B2}" presName="hSp" presStyleCnt="0"/>
      <dgm:spPr/>
      <dgm:t>
        <a:bodyPr/>
        <a:lstStyle/>
        <a:p>
          <a:endParaRPr kumimoji="1" lang="ja-JP" altLang="en-US"/>
        </a:p>
      </dgm:t>
    </dgm:pt>
    <dgm:pt modelId="{38C16DB2-A335-4469-83B2-8942534000DB}" type="pres">
      <dgm:prSet presAssocID="{73420AF4-CFBB-464E-9C81-CB0E379D38B2}" presName="vProcSp" presStyleCnt="0"/>
      <dgm:spPr/>
      <dgm:t>
        <a:bodyPr/>
        <a:lstStyle/>
        <a:p>
          <a:endParaRPr kumimoji="1" lang="ja-JP" altLang="en-US"/>
        </a:p>
      </dgm:t>
    </dgm:pt>
    <dgm:pt modelId="{E5D43D98-6901-4F6D-85FD-9BAF5D331680}" type="pres">
      <dgm:prSet presAssocID="{73420AF4-CFBB-464E-9C81-CB0E379D38B2}" presName="vSp1" presStyleCnt="0"/>
      <dgm:spPr/>
      <dgm:t>
        <a:bodyPr/>
        <a:lstStyle/>
        <a:p>
          <a:endParaRPr kumimoji="1" lang="ja-JP" altLang="en-US"/>
        </a:p>
      </dgm:t>
    </dgm:pt>
    <dgm:pt modelId="{B3DCEBCF-9273-42B9-B482-5E56C5237668}" type="pres">
      <dgm:prSet presAssocID="{73420AF4-CFBB-464E-9C81-CB0E379D38B2}" presName="simulatedConn" presStyleLbl="solidFgAcc1" presStyleIdx="2" presStyleCnt="3"/>
      <dgm:spPr/>
      <dgm:t>
        <a:bodyPr/>
        <a:lstStyle/>
        <a:p>
          <a:endParaRPr kumimoji="1" lang="ja-JP" altLang="en-US"/>
        </a:p>
      </dgm:t>
    </dgm:pt>
    <dgm:pt modelId="{5F02487B-D906-4D4C-910D-330882927907}" type="pres">
      <dgm:prSet presAssocID="{73420AF4-CFBB-464E-9C81-CB0E379D38B2}" presName="vSp2" presStyleCnt="0"/>
      <dgm:spPr/>
      <dgm:t>
        <a:bodyPr/>
        <a:lstStyle/>
        <a:p>
          <a:endParaRPr kumimoji="1" lang="ja-JP" altLang="en-US"/>
        </a:p>
      </dgm:t>
    </dgm:pt>
    <dgm:pt modelId="{766AEF7D-AE78-4889-90BC-5812249C4E76}" type="pres">
      <dgm:prSet presAssocID="{73420AF4-CFBB-464E-9C81-CB0E379D38B2}" presName="sibTrans" presStyleCnt="0"/>
      <dgm:spPr/>
      <dgm:t>
        <a:bodyPr/>
        <a:lstStyle/>
        <a:p>
          <a:endParaRPr kumimoji="1" lang="ja-JP" altLang="en-US"/>
        </a:p>
      </dgm:t>
    </dgm:pt>
    <dgm:pt modelId="{9E721572-BFC4-4A17-8118-139C219C6125}" type="pres">
      <dgm:prSet presAssocID="{C5DA6C7F-095F-4A33-B738-1FA7AD8123FE}" presName="compositeNode" presStyleCnt="0">
        <dgm:presLayoutVars>
          <dgm:bulletEnabled val="1"/>
        </dgm:presLayoutVars>
      </dgm:prSet>
      <dgm:spPr/>
      <dgm:t>
        <a:bodyPr/>
        <a:lstStyle/>
        <a:p>
          <a:endParaRPr kumimoji="1" lang="ja-JP" altLang="en-US"/>
        </a:p>
      </dgm:t>
    </dgm:pt>
    <dgm:pt modelId="{300C1104-537A-4FF8-A9AB-2DC6E3802713}" type="pres">
      <dgm:prSet presAssocID="{C5DA6C7F-095F-4A33-B738-1FA7AD8123FE}" presName="bgRect" presStyleLbl="node1" presStyleIdx="3" presStyleCnt="4" custScaleY="120460"/>
      <dgm:spPr/>
      <dgm:t>
        <a:bodyPr/>
        <a:lstStyle/>
        <a:p>
          <a:endParaRPr kumimoji="1" lang="ja-JP" altLang="en-US"/>
        </a:p>
      </dgm:t>
    </dgm:pt>
    <dgm:pt modelId="{5DA46CD3-2AF7-44A5-B9AF-3422AF0EBBAC}" type="pres">
      <dgm:prSet presAssocID="{C5DA6C7F-095F-4A33-B738-1FA7AD8123FE}" presName="parentNode" presStyleLbl="node1" presStyleIdx="3" presStyleCnt="4">
        <dgm:presLayoutVars>
          <dgm:chMax val="0"/>
          <dgm:bulletEnabled val="1"/>
        </dgm:presLayoutVars>
      </dgm:prSet>
      <dgm:spPr/>
      <dgm:t>
        <a:bodyPr/>
        <a:lstStyle/>
        <a:p>
          <a:endParaRPr kumimoji="1" lang="ja-JP" altLang="en-US"/>
        </a:p>
      </dgm:t>
    </dgm:pt>
    <dgm:pt modelId="{31A4014E-4092-40B6-B726-AB4B352DFE06}" type="pres">
      <dgm:prSet presAssocID="{C5DA6C7F-095F-4A33-B738-1FA7AD8123FE}" presName="childNode" presStyleLbl="node1" presStyleIdx="3" presStyleCnt="4">
        <dgm:presLayoutVars>
          <dgm:bulletEnabled val="1"/>
        </dgm:presLayoutVars>
      </dgm:prSet>
      <dgm:spPr/>
      <dgm:t>
        <a:bodyPr/>
        <a:lstStyle/>
        <a:p>
          <a:endParaRPr kumimoji="1" lang="ja-JP" altLang="en-US"/>
        </a:p>
      </dgm:t>
    </dgm:pt>
  </dgm:ptLst>
  <dgm:cxnLst>
    <dgm:cxn modelId="{CA4C9EC8-57D0-458D-9BF4-BF8BEBD91AC4}" srcId="{A9E2B364-0704-4AF5-9D91-FECB2DDDBE3B}" destId="{775B424E-11F9-4A0F-8647-3126A9BEC2B1}" srcOrd="0" destOrd="0" parTransId="{B19946EE-95EE-455F-AEC0-02DF0F77C5E4}" sibTransId="{441D054A-1018-492D-B685-BE5F1B35A7A4}"/>
    <dgm:cxn modelId="{7634AF64-9293-4D2F-9A73-BAB80806AE6E}" type="presOf" srcId="{9F623221-2785-4AA7-8DCA-7AC936904DBB}" destId="{CFEB0102-CB4C-48E5-B533-E5C20891AE2F}" srcOrd="0" destOrd="0" presId="urn:microsoft.com/office/officeart/2005/8/layout/hProcess7#4"/>
    <dgm:cxn modelId="{641F9E0B-003E-47E7-8790-20D12B281200}" srcId="{B200DE35-D389-406C-814D-DDC45E035324}" destId="{C5DA6C7F-095F-4A33-B738-1FA7AD8123FE}" srcOrd="3" destOrd="0" parTransId="{B377FBBF-28FD-4E5F-8519-1DFCD7FB22D4}" sibTransId="{059A67EB-706D-441B-AA64-E12C42980920}"/>
    <dgm:cxn modelId="{D478E877-29D3-4EE2-895C-2658D8CB441E}" type="presOf" srcId="{3A7E954A-9210-49C5-8269-4E45698C591E}" destId="{678E52C9-B289-4700-8ADF-1A597DF40C90}" srcOrd="0" destOrd="0" presId="urn:microsoft.com/office/officeart/2005/8/layout/hProcess7#4"/>
    <dgm:cxn modelId="{87C1FEEF-FD10-45CD-A518-E4569EAD7DCF}" srcId="{C5DA6C7F-095F-4A33-B738-1FA7AD8123FE}" destId="{1403436D-F58C-462F-B6CF-1E871DF2BBF7}" srcOrd="0" destOrd="0" parTransId="{19E0EB0B-C6BA-4486-B093-D59B76E135DF}" sibTransId="{9D57A7AE-49A1-4FF6-84A8-BEAD0D325AC5}"/>
    <dgm:cxn modelId="{5014237C-B37F-4E47-BEEC-4D730654C022}" type="presOf" srcId="{775B424E-11F9-4A0F-8647-3126A9BEC2B1}" destId="{C981E483-0309-4CAC-A3CF-E7A09727F42A}" srcOrd="0" destOrd="0" presId="urn:microsoft.com/office/officeart/2005/8/layout/hProcess7#4"/>
    <dgm:cxn modelId="{4B6441E7-B1FF-47BF-9130-E50DBDB96385}" srcId="{B200DE35-D389-406C-814D-DDC45E035324}" destId="{B49E3329-06E7-4483-9A4B-A922328E246E}" srcOrd="1" destOrd="0" parTransId="{5BA904EF-C64E-429F-AD2B-149D7E1C6F06}" sibTransId="{CAB44CDB-4560-4611-B909-A8BFBA649FBE}"/>
    <dgm:cxn modelId="{F9D84ED1-FAC5-46B4-B86C-D24EC01C2EE1}" type="presOf" srcId="{B49E3329-06E7-4483-9A4B-A922328E246E}" destId="{9072039D-1A8A-4F86-B03D-476DA8DD5732}" srcOrd="1" destOrd="0" presId="urn:microsoft.com/office/officeart/2005/8/layout/hProcess7#4"/>
    <dgm:cxn modelId="{51C75199-FD03-4141-ADD7-639F909C1DE9}" type="presOf" srcId="{B49E3329-06E7-4483-9A4B-A922328E246E}" destId="{93E6696F-58E6-4AD2-B8D1-C6276D6B8BF6}" srcOrd="0" destOrd="0" presId="urn:microsoft.com/office/officeart/2005/8/layout/hProcess7#4"/>
    <dgm:cxn modelId="{9FDCF609-AC76-44DD-83AD-F8C56B15ECFE}" srcId="{B200DE35-D389-406C-814D-DDC45E035324}" destId="{9F623221-2785-4AA7-8DCA-7AC936904DBB}" srcOrd="0" destOrd="0" parTransId="{C624E8A0-348F-4D3E-BB1F-A99A0804D371}" sibTransId="{1274F507-6150-431E-8371-B4AA756C634F}"/>
    <dgm:cxn modelId="{3369875E-46DD-4D0B-99D0-7C3B39F49932}" srcId="{9F623221-2785-4AA7-8DCA-7AC936904DBB}" destId="{5D0895E0-D490-4645-8AF6-AAD232777F7C}" srcOrd="0" destOrd="0" parTransId="{967C0889-3313-4EBF-B674-5FDE9B577EA7}" sibTransId="{95AEF033-1907-4772-8B9F-21E88D587EC4}"/>
    <dgm:cxn modelId="{8153BDCB-AF5B-4E6E-8874-562AF9DAB04A}" srcId="{B49E3329-06E7-4483-9A4B-A922328E246E}" destId="{3A7E954A-9210-49C5-8269-4E45698C591E}" srcOrd="0" destOrd="0" parTransId="{742FCC6C-0388-4D5A-A5D5-B4286C5D7A0C}" sibTransId="{2680A117-7B5D-441D-874C-B0A77262330B}"/>
    <dgm:cxn modelId="{B1CDDB6F-167C-4063-9A0B-8DE6A962F63A}" srcId="{9F623221-2785-4AA7-8DCA-7AC936904DBB}" destId="{BCFD142F-C918-4ADE-A26F-AD5442816CA9}" srcOrd="1" destOrd="0" parTransId="{7F054217-7BFC-489A-8262-64923541414B}" sibTransId="{2A5576E6-F5E5-40C7-9838-63353DF5310E}"/>
    <dgm:cxn modelId="{39FD0657-C2EF-4690-AE19-9E80FF3BCBDB}" type="presOf" srcId="{5D0895E0-D490-4645-8AF6-AAD232777F7C}" destId="{82C40CF3-4D44-455D-9CF9-C6913B303444}" srcOrd="0" destOrd="0" presId="urn:microsoft.com/office/officeart/2005/8/layout/hProcess7#4"/>
    <dgm:cxn modelId="{9E87D660-537B-47D6-9815-C316763C0B0D}" type="presOf" srcId="{A9E2B364-0704-4AF5-9D91-FECB2DDDBE3B}" destId="{348EA756-2EB1-4BA7-B767-A5C2C6FAF3FE}" srcOrd="1" destOrd="0" presId="urn:microsoft.com/office/officeart/2005/8/layout/hProcess7#4"/>
    <dgm:cxn modelId="{E5685FF3-DB72-41C9-A354-5198E968A85C}" type="presOf" srcId="{C5DA6C7F-095F-4A33-B738-1FA7AD8123FE}" destId="{5DA46CD3-2AF7-44A5-B9AF-3422AF0EBBAC}" srcOrd="1" destOrd="0" presId="urn:microsoft.com/office/officeart/2005/8/layout/hProcess7#4"/>
    <dgm:cxn modelId="{B73A4D2A-8CD4-4FD1-BE8B-4B9106873751}" srcId="{B200DE35-D389-406C-814D-DDC45E035324}" destId="{A9E2B364-0704-4AF5-9D91-FECB2DDDBE3B}" srcOrd="2" destOrd="0" parTransId="{755A553B-203B-421E-9190-19B06A080F84}" sibTransId="{73420AF4-CFBB-464E-9C81-CB0E379D38B2}"/>
    <dgm:cxn modelId="{0587BC73-14B3-41A0-AD5A-D94D4DCC69EE}" type="presOf" srcId="{9F623221-2785-4AA7-8DCA-7AC936904DBB}" destId="{A951502F-B144-4F1F-B7E3-2652BE1F4990}" srcOrd="1" destOrd="0" presId="urn:microsoft.com/office/officeart/2005/8/layout/hProcess7#4"/>
    <dgm:cxn modelId="{5FE824D8-6F50-410E-BECA-C954C9DF177B}" type="presOf" srcId="{C5DA6C7F-095F-4A33-B738-1FA7AD8123FE}" destId="{300C1104-537A-4FF8-A9AB-2DC6E3802713}" srcOrd="0" destOrd="0" presId="urn:microsoft.com/office/officeart/2005/8/layout/hProcess7#4"/>
    <dgm:cxn modelId="{8CFF1474-2A1D-4698-A157-CD34C874C21F}" type="presOf" srcId="{1403436D-F58C-462F-B6CF-1E871DF2BBF7}" destId="{31A4014E-4092-40B6-B726-AB4B352DFE06}" srcOrd="0" destOrd="0" presId="urn:microsoft.com/office/officeart/2005/8/layout/hProcess7#4"/>
    <dgm:cxn modelId="{5E1190A8-6EE4-4C0A-A15B-650B1E355C19}" type="presOf" srcId="{BCFD142F-C918-4ADE-A26F-AD5442816CA9}" destId="{82C40CF3-4D44-455D-9CF9-C6913B303444}" srcOrd="0" destOrd="1" presId="urn:microsoft.com/office/officeart/2005/8/layout/hProcess7#4"/>
    <dgm:cxn modelId="{670A5CB9-E9AD-40F6-97C0-8A50A141B371}" type="presOf" srcId="{B200DE35-D389-406C-814D-DDC45E035324}" destId="{110D732F-B995-4EC0-BBA9-DAEA3DD319C1}" srcOrd="0" destOrd="0" presId="urn:microsoft.com/office/officeart/2005/8/layout/hProcess7#4"/>
    <dgm:cxn modelId="{FA02CC05-7BF5-4289-9404-26B1F0549708}" type="presOf" srcId="{A9E2B364-0704-4AF5-9D91-FECB2DDDBE3B}" destId="{8BB025D9-7AA3-44B5-850D-42E631407C9D}" srcOrd="0" destOrd="0" presId="urn:microsoft.com/office/officeart/2005/8/layout/hProcess7#4"/>
    <dgm:cxn modelId="{3F6C507D-2256-40A1-AC6E-2FB953483CE6}" type="presParOf" srcId="{110D732F-B995-4EC0-BBA9-DAEA3DD319C1}" destId="{89BF2611-306B-49B8-B1C4-651CCF488A45}" srcOrd="0" destOrd="0" presId="urn:microsoft.com/office/officeart/2005/8/layout/hProcess7#4"/>
    <dgm:cxn modelId="{9251B55E-6275-4329-B0A4-913DDF412176}" type="presParOf" srcId="{89BF2611-306B-49B8-B1C4-651CCF488A45}" destId="{CFEB0102-CB4C-48E5-B533-E5C20891AE2F}" srcOrd="0" destOrd="0" presId="urn:microsoft.com/office/officeart/2005/8/layout/hProcess7#4"/>
    <dgm:cxn modelId="{039CE886-888E-4202-A469-6482692696B3}" type="presParOf" srcId="{89BF2611-306B-49B8-B1C4-651CCF488A45}" destId="{A951502F-B144-4F1F-B7E3-2652BE1F4990}" srcOrd="1" destOrd="0" presId="urn:microsoft.com/office/officeart/2005/8/layout/hProcess7#4"/>
    <dgm:cxn modelId="{09A97CF5-3110-497D-A2E2-30A5DB3124D5}" type="presParOf" srcId="{89BF2611-306B-49B8-B1C4-651CCF488A45}" destId="{82C40CF3-4D44-455D-9CF9-C6913B303444}" srcOrd="2" destOrd="0" presId="urn:microsoft.com/office/officeart/2005/8/layout/hProcess7#4"/>
    <dgm:cxn modelId="{785FC43C-4695-4E03-8E38-B1586E907F85}" type="presParOf" srcId="{110D732F-B995-4EC0-BBA9-DAEA3DD319C1}" destId="{F9593475-E164-4CD7-96A1-B107A3C51AC4}" srcOrd="1" destOrd="0" presId="urn:microsoft.com/office/officeart/2005/8/layout/hProcess7#4"/>
    <dgm:cxn modelId="{834708B8-4577-4F77-A7DF-3BAC7BD1CDF8}" type="presParOf" srcId="{110D732F-B995-4EC0-BBA9-DAEA3DD319C1}" destId="{A31D7C91-DC5B-475B-908D-9DD460BD3E10}" srcOrd="2" destOrd="0" presId="urn:microsoft.com/office/officeart/2005/8/layout/hProcess7#4"/>
    <dgm:cxn modelId="{70DB3C8A-6639-45EE-B609-ABD460BBDE27}" type="presParOf" srcId="{A31D7C91-DC5B-475B-908D-9DD460BD3E10}" destId="{AC806F95-95E1-4C83-A087-93CF5397B23C}" srcOrd="0" destOrd="0" presId="urn:microsoft.com/office/officeart/2005/8/layout/hProcess7#4"/>
    <dgm:cxn modelId="{C962D9B4-2453-4662-8C2C-64499BCEA198}" type="presParOf" srcId="{A31D7C91-DC5B-475B-908D-9DD460BD3E10}" destId="{3F390917-8C5C-46D2-A996-16A0D04783C3}" srcOrd="1" destOrd="0" presId="urn:microsoft.com/office/officeart/2005/8/layout/hProcess7#4"/>
    <dgm:cxn modelId="{E5752D98-5DC1-43D5-872F-F40973652D55}" type="presParOf" srcId="{A31D7C91-DC5B-475B-908D-9DD460BD3E10}" destId="{93788448-074C-4AF0-9B95-0156288F82B7}" srcOrd="2" destOrd="0" presId="urn:microsoft.com/office/officeart/2005/8/layout/hProcess7#4"/>
    <dgm:cxn modelId="{175F8B6C-5172-47CC-8C26-8195B2DDBF39}" type="presParOf" srcId="{110D732F-B995-4EC0-BBA9-DAEA3DD319C1}" destId="{ED9D0134-1A04-4D54-B870-C699F732B0B9}" srcOrd="3" destOrd="0" presId="urn:microsoft.com/office/officeart/2005/8/layout/hProcess7#4"/>
    <dgm:cxn modelId="{DB835BA5-B0C0-45C0-A8C2-EFB570E78828}" type="presParOf" srcId="{110D732F-B995-4EC0-BBA9-DAEA3DD319C1}" destId="{49035CDF-3A44-43B6-B2B0-8182055851D7}" srcOrd="4" destOrd="0" presId="urn:microsoft.com/office/officeart/2005/8/layout/hProcess7#4"/>
    <dgm:cxn modelId="{8BC75A31-F137-4E59-9EB4-FEAB38B9FF29}" type="presParOf" srcId="{49035CDF-3A44-43B6-B2B0-8182055851D7}" destId="{93E6696F-58E6-4AD2-B8D1-C6276D6B8BF6}" srcOrd="0" destOrd="0" presId="urn:microsoft.com/office/officeart/2005/8/layout/hProcess7#4"/>
    <dgm:cxn modelId="{48B26C24-DC2E-48A3-A62F-57D46E42E463}" type="presParOf" srcId="{49035CDF-3A44-43B6-B2B0-8182055851D7}" destId="{9072039D-1A8A-4F86-B03D-476DA8DD5732}" srcOrd="1" destOrd="0" presId="urn:microsoft.com/office/officeart/2005/8/layout/hProcess7#4"/>
    <dgm:cxn modelId="{8D8421AB-E57C-4F00-BAD2-D8DFD246BC15}" type="presParOf" srcId="{49035CDF-3A44-43B6-B2B0-8182055851D7}" destId="{678E52C9-B289-4700-8ADF-1A597DF40C90}" srcOrd="2" destOrd="0" presId="urn:microsoft.com/office/officeart/2005/8/layout/hProcess7#4"/>
    <dgm:cxn modelId="{28B567A0-BA02-4B97-8475-87771E96D818}" type="presParOf" srcId="{110D732F-B995-4EC0-BBA9-DAEA3DD319C1}" destId="{98F79485-3C9F-426B-813F-9745EAAF8487}" srcOrd="5" destOrd="0" presId="urn:microsoft.com/office/officeart/2005/8/layout/hProcess7#4"/>
    <dgm:cxn modelId="{6B144484-CFD3-4E2D-A849-DA2A463895CA}" type="presParOf" srcId="{110D732F-B995-4EC0-BBA9-DAEA3DD319C1}" destId="{BFE1B872-3855-40FE-B3AE-3784931D59BB}" srcOrd="6" destOrd="0" presId="urn:microsoft.com/office/officeart/2005/8/layout/hProcess7#4"/>
    <dgm:cxn modelId="{C0CEB5B2-FF87-4CE1-876F-4B9A1352FCA5}" type="presParOf" srcId="{BFE1B872-3855-40FE-B3AE-3784931D59BB}" destId="{050376EB-2F3D-4205-933F-F808C4EA915F}" srcOrd="0" destOrd="0" presId="urn:microsoft.com/office/officeart/2005/8/layout/hProcess7#4"/>
    <dgm:cxn modelId="{D74CEFFD-2043-45AA-AC88-91232F99D794}" type="presParOf" srcId="{BFE1B872-3855-40FE-B3AE-3784931D59BB}" destId="{5113E260-C1A3-456B-82AC-1C28539B5405}" srcOrd="1" destOrd="0" presId="urn:microsoft.com/office/officeart/2005/8/layout/hProcess7#4"/>
    <dgm:cxn modelId="{3715008E-9AF5-4593-BE8E-5283CBE2D5BA}" type="presParOf" srcId="{BFE1B872-3855-40FE-B3AE-3784931D59BB}" destId="{B9B4A0FF-B2EB-43FE-8829-6B7BD21B9E9B}" srcOrd="2" destOrd="0" presId="urn:microsoft.com/office/officeart/2005/8/layout/hProcess7#4"/>
    <dgm:cxn modelId="{D481B7B9-885A-459C-A6FC-FB8B39430632}" type="presParOf" srcId="{110D732F-B995-4EC0-BBA9-DAEA3DD319C1}" destId="{69A00E6E-A379-4A78-9303-17A42B852D73}" srcOrd="7" destOrd="0" presId="urn:microsoft.com/office/officeart/2005/8/layout/hProcess7#4"/>
    <dgm:cxn modelId="{5A335B5A-DA26-4EB4-A271-F362C7A2A738}" type="presParOf" srcId="{110D732F-B995-4EC0-BBA9-DAEA3DD319C1}" destId="{D52AA760-4168-4DAC-9B72-6561BF9C5342}" srcOrd="8" destOrd="0" presId="urn:microsoft.com/office/officeart/2005/8/layout/hProcess7#4"/>
    <dgm:cxn modelId="{E344213F-7122-4677-B284-3437B76FA389}" type="presParOf" srcId="{D52AA760-4168-4DAC-9B72-6561BF9C5342}" destId="{8BB025D9-7AA3-44B5-850D-42E631407C9D}" srcOrd="0" destOrd="0" presId="urn:microsoft.com/office/officeart/2005/8/layout/hProcess7#4"/>
    <dgm:cxn modelId="{0D7D5467-D2E6-4799-B476-C13BB15FD9F8}" type="presParOf" srcId="{D52AA760-4168-4DAC-9B72-6561BF9C5342}" destId="{348EA756-2EB1-4BA7-B767-A5C2C6FAF3FE}" srcOrd="1" destOrd="0" presId="urn:microsoft.com/office/officeart/2005/8/layout/hProcess7#4"/>
    <dgm:cxn modelId="{9395C025-2989-415F-A9CF-CDFBE56AE81B}" type="presParOf" srcId="{D52AA760-4168-4DAC-9B72-6561BF9C5342}" destId="{C981E483-0309-4CAC-A3CF-E7A09727F42A}" srcOrd="2" destOrd="0" presId="urn:microsoft.com/office/officeart/2005/8/layout/hProcess7#4"/>
    <dgm:cxn modelId="{A2554523-07D7-4467-91CC-1843DAC87183}" type="presParOf" srcId="{110D732F-B995-4EC0-BBA9-DAEA3DD319C1}" destId="{1BBA141A-71CE-4C2A-98C7-03615D045037}" srcOrd="9" destOrd="0" presId="urn:microsoft.com/office/officeart/2005/8/layout/hProcess7#4"/>
    <dgm:cxn modelId="{9B429C0D-715D-4688-AD45-4CA48B9031A4}" type="presParOf" srcId="{110D732F-B995-4EC0-BBA9-DAEA3DD319C1}" destId="{38C16DB2-A335-4469-83B2-8942534000DB}" srcOrd="10" destOrd="0" presId="urn:microsoft.com/office/officeart/2005/8/layout/hProcess7#4"/>
    <dgm:cxn modelId="{462E7899-C2A9-4830-92BE-F9DCCB9147BA}" type="presParOf" srcId="{38C16DB2-A335-4469-83B2-8942534000DB}" destId="{E5D43D98-6901-4F6D-85FD-9BAF5D331680}" srcOrd="0" destOrd="0" presId="urn:microsoft.com/office/officeart/2005/8/layout/hProcess7#4"/>
    <dgm:cxn modelId="{32015D17-CF91-4741-BEE4-6FA2795D75E8}" type="presParOf" srcId="{38C16DB2-A335-4469-83B2-8942534000DB}" destId="{B3DCEBCF-9273-42B9-B482-5E56C5237668}" srcOrd="1" destOrd="0" presId="urn:microsoft.com/office/officeart/2005/8/layout/hProcess7#4"/>
    <dgm:cxn modelId="{7A850EA1-20D4-4CD0-AA1C-9DEC0F9A58C3}" type="presParOf" srcId="{38C16DB2-A335-4469-83B2-8942534000DB}" destId="{5F02487B-D906-4D4C-910D-330882927907}" srcOrd="2" destOrd="0" presId="urn:microsoft.com/office/officeart/2005/8/layout/hProcess7#4"/>
    <dgm:cxn modelId="{5ADF66C1-3191-4E7C-8F0F-3924D1C00E38}" type="presParOf" srcId="{110D732F-B995-4EC0-BBA9-DAEA3DD319C1}" destId="{766AEF7D-AE78-4889-90BC-5812249C4E76}" srcOrd="11" destOrd="0" presId="urn:microsoft.com/office/officeart/2005/8/layout/hProcess7#4"/>
    <dgm:cxn modelId="{07D42444-BE11-4902-97FD-008D5D2A8211}" type="presParOf" srcId="{110D732F-B995-4EC0-BBA9-DAEA3DD319C1}" destId="{9E721572-BFC4-4A17-8118-139C219C6125}" srcOrd="12" destOrd="0" presId="urn:microsoft.com/office/officeart/2005/8/layout/hProcess7#4"/>
    <dgm:cxn modelId="{08391A31-6AED-49E9-AB4A-B6AF4FF7FF19}" type="presParOf" srcId="{9E721572-BFC4-4A17-8118-139C219C6125}" destId="{300C1104-537A-4FF8-A9AB-2DC6E3802713}" srcOrd="0" destOrd="0" presId="urn:microsoft.com/office/officeart/2005/8/layout/hProcess7#4"/>
    <dgm:cxn modelId="{2B790286-A1F5-4609-966B-CA419C1FEE06}" type="presParOf" srcId="{9E721572-BFC4-4A17-8118-139C219C6125}" destId="{5DA46CD3-2AF7-44A5-B9AF-3422AF0EBBAC}" srcOrd="1" destOrd="0" presId="urn:microsoft.com/office/officeart/2005/8/layout/hProcess7#4"/>
    <dgm:cxn modelId="{FAA2D0EF-7226-4C56-AB12-FA42A46A528B}" type="presParOf" srcId="{9E721572-BFC4-4A17-8118-139C219C6125}" destId="{31A4014E-4092-40B6-B726-AB4B352DFE06}" srcOrd="2" destOrd="0" presId="urn:microsoft.com/office/officeart/2005/8/layout/hProcess7#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00DE35-D389-406C-814D-DDC45E035324}" type="doc">
      <dgm:prSet loTypeId="urn:microsoft.com/office/officeart/2005/8/layout/hProcess7#5" loCatId="list" qsTypeId="urn:microsoft.com/office/officeart/2005/8/quickstyle/simple1" qsCatId="simple" csTypeId="urn:microsoft.com/office/officeart/2005/8/colors/accent1_5" csCatId="accent1" phldr="1"/>
      <dgm:spPr/>
      <dgm:t>
        <a:bodyPr/>
        <a:lstStyle/>
        <a:p>
          <a:endParaRPr kumimoji="1" lang="ja-JP" altLang="en-US"/>
        </a:p>
      </dgm:t>
    </dgm:pt>
    <dgm:pt modelId="{9F623221-2785-4AA7-8DCA-7AC936904DBB}">
      <dgm:prSet phldrT="[テキスト]"/>
      <dgm:spPr/>
      <dgm:t>
        <a:bodyPr/>
        <a:lstStyle/>
        <a:p>
          <a:r>
            <a:rPr kumimoji="1" lang="en-US" altLang="ja-JP" dirty="0" smtClean="0">
              <a:solidFill>
                <a:srgbClr val="FF9933"/>
              </a:solidFill>
            </a:rPr>
            <a:t>2011</a:t>
          </a:r>
          <a:endParaRPr kumimoji="1" lang="ja-JP" altLang="en-US" dirty="0">
            <a:solidFill>
              <a:srgbClr val="FF9933"/>
            </a:solidFill>
          </a:endParaRPr>
        </a:p>
      </dgm:t>
    </dgm:pt>
    <dgm:pt modelId="{C624E8A0-348F-4D3E-BB1F-A99A0804D371}" type="parTrans" cxnId="{9FDCF609-AC76-44DD-83AD-F8C56B15ECFE}">
      <dgm:prSet/>
      <dgm:spPr/>
      <dgm:t>
        <a:bodyPr/>
        <a:lstStyle/>
        <a:p>
          <a:endParaRPr kumimoji="1" lang="ja-JP" altLang="en-US"/>
        </a:p>
      </dgm:t>
    </dgm:pt>
    <dgm:pt modelId="{1274F507-6150-431E-8371-B4AA756C634F}" type="sibTrans" cxnId="{9FDCF609-AC76-44DD-83AD-F8C56B15ECFE}">
      <dgm:prSet/>
      <dgm:spPr/>
      <dgm:t>
        <a:bodyPr/>
        <a:lstStyle/>
        <a:p>
          <a:endParaRPr kumimoji="1" lang="ja-JP" altLang="en-US"/>
        </a:p>
      </dgm:t>
    </dgm:pt>
    <dgm:pt modelId="{B49E3329-06E7-4483-9A4B-A922328E246E}">
      <dgm:prSet phldrT="[テキスト]"/>
      <dgm:spPr/>
      <dgm:t>
        <a:bodyPr/>
        <a:lstStyle/>
        <a:p>
          <a:r>
            <a:rPr kumimoji="1" lang="en-US" altLang="ja-JP" dirty="0" smtClean="0">
              <a:solidFill>
                <a:srgbClr val="FF9933"/>
              </a:solidFill>
            </a:rPr>
            <a:t>2012</a:t>
          </a:r>
          <a:endParaRPr kumimoji="1" lang="ja-JP" altLang="en-US" dirty="0">
            <a:solidFill>
              <a:srgbClr val="FF9933"/>
            </a:solidFill>
          </a:endParaRPr>
        </a:p>
      </dgm:t>
    </dgm:pt>
    <dgm:pt modelId="{5BA904EF-C64E-429F-AD2B-149D7E1C6F06}" type="parTrans" cxnId="{4B6441E7-B1FF-47BF-9130-E50DBDB96385}">
      <dgm:prSet/>
      <dgm:spPr/>
      <dgm:t>
        <a:bodyPr/>
        <a:lstStyle/>
        <a:p>
          <a:endParaRPr kumimoji="1" lang="ja-JP" altLang="en-US"/>
        </a:p>
      </dgm:t>
    </dgm:pt>
    <dgm:pt modelId="{CAB44CDB-4560-4611-B909-A8BFBA649FBE}" type="sibTrans" cxnId="{4B6441E7-B1FF-47BF-9130-E50DBDB96385}">
      <dgm:prSet/>
      <dgm:spPr/>
      <dgm:t>
        <a:bodyPr/>
        <a:lstStyle/>
        <a:p>
          <a:endParaRPr kumimoji="1" lang="ja-JP" altLang="en-US"/>
        </a:p>
      </dgm:t>
    </dgm:pt>
    <dgm:pt modelId="{3A7E954A-9210-49C5-8269-4E45698C591E}">
      <dgm:prSet phldrT="[テキスト]" custT="1"/>
      <dgm:spPr/>
      <dgm:t>
        <a:bodyPr/>
        <a:lstStyle/>
        <a:p>
          <a:r>
            <a:rPr kumimoji="1" lang="ja-JP" altLang="en-US" sz="1800" dirty="0" smtClean="0"/>
            <a:t>復興支援・エネルギー問題・領土領海問題など国民としての課題について学ぶ</a:t>
          </a:r>
          <a:endParaRPr kumimoji="1" lang="ja-JP" altLang="en-US" sz="1800" dirty="0"/>
        </a:p>
      </dgm:t>
    </dgm:pt>
    <dgm:pt modelId="{742FCC6C-0388-4D5A-A5D5-B4286C5D7A0C}" type="parTrans" cxnId="{8153BDCB-AF5B-4E6E-8874-562AF9DAB04A}">
      <dgm:prSet/>
      <dgm:spPr/>
      <dgm:t>
        <a:bodyPr/>
        <a:lstStyle/>
        <a:p>
          <a:endParaRPr kumimoji="1" lang="ja-JP" altLang="en-US"/>
        </a:p>
      </dgm:t>
    </dgm:pt>
    <dgm:pt modelId="{2680A117-7B5D-441D-874C-B0A77262330B}" type="sibTrans" cxnId="{8153BDCB-AF5B-4E6E-8874-562AF9DAB04A}">
      <dgm:prSet/>
      <dgm:spPr/>
      <dgm:t>
        <a:bodyPr/>
        <a:lstStyle/>
        <a:p>
          <a:endParaRPr kumimoji="1" lang="ja-JP" altLang="en-US"/>
        </a:p>
      </dgm:t>
    </dgm:pt>
    <dgm:pt modelId="{A9E2B364-0704-4AF5-9D91-FECB2DDDBE3B}">
      <dgm:prSet phldrT="[テキスト]"/>
      <dgm:spPr/>
      <dgm:t>
        <a:bodyPr/>
        <a:lstStyle/>
        <a:p>
          <a:r>
            <a:rPr kumimoji="1" lang="en-US" altLang="ja-JP" dirty="0" smtClean="0">
              <a:solidFill>
                <a:srgbClr val="FF9933"/>
              </a:solidFill>
            </a:rPr>
            <a:t>2013</a:t>
          </a:r>
          <a:endParaRPr kumimoji="1" lang="ja-JP" altLang="en-US" dirty="0">
            <a:solidFill>
              <a:srgbClr val="FF9933"/>
            </a:solidFill>
          </a:endParaRPr>
        </a:p>
      </dgm:t>
    </dgm:pt>
    <dgm:pt modelId="{755A553B-203B-421E-9190-19B06A080F84}" type="parTrans" cxnId="{B73A4D2A-8CD4-4FD1-BE8B-4B9106873751}">
      <dgm:prSet/>
      <dgm:spPr/>
      <dgm:t>
        <a:bodyPr/>
        <a:lstStyle/>
        <a:p>
          <a:endParaRPr kumimoji="1" lang="ja-JP" altLang="en-US"/>
        </a:p>
      </dgm:t>
    </dgm:pt>
    <dgm:pt modelId="{73420AF4-CFBB-464E-9C81-CB0E379D38B2}" type="sibTrans" cxnId="{B73A4D2A-8CD4-4FD1-BE8B-4B9106873751}">
      <dgm:prSet/>
      <dgm:spPr/>
      <dgm:t>
        <a:bodyPr/>
        <a:lstStyle/>
        <a:p>
          <a:endParaRPr kumimoji="1" lang="ja-JP" altLang="en-US"/>
        </a:p>
      </dgm:t>
    </dgm:pt>
    <dgm:pt modelId="{775B424E-11F9-4A0F-8647-3126A9BEC2B1}">
      <dgm:prSet phldrT="[テキスト]" custT="1"/>
      <dgm:spPr/>
      <dgm:t>
        <a:bodyPr/>
        <a:lstStyle/>
        <a:p>
          <a:r>
            <a:rPr kumimoji="1" lang="en-US" altLang="ja-JP" sz="1800" dirty="0" smtClean="0"/>
            <a:t>TPP</a:t>
          </a:r>
          <a:r>
            <a:rPr kumimoji="1" lang="ja-JP" altLang="en-US" sz="1800" dirty="0" smtClean="0"/>
            <a:t>やアベノミクスなど経済各方面パネリストを招き地域経済の活性化についての知識を学ぶ</a:t>
          </a:r>
          <a:endParaRPr kumimoji="1" lang="en-US" altLang="ja-JP" sz="2400" dirty="0" smtClean="0"/>
        </a:p>
      </dgm:t>
    </dgm:pt>
    <dgm:pt modelId="{B19946EE-95EE-455F-AEC0-02DF0F77C5E4}" type="parTrans" cxnId="{CA4C9EC8-57D0-458D-9BF4-BF8BEBD91AC4}">
      <dgm:prSet/>
      <dgm:spPr/>
      <dgm:t>
        <a:bodyPr/>
        <a:lstStyle/>
        <a:p>
          <a:endParaRPr kumimoji="1" lang="ja-JP" altLang="en-US"/>
        </a:p>
      </dgm:t>
    </dgm:pt>
    <dgm:pt modelId="{441D054A-1018-492D-B685-BE5F1B35A7A4}" type="sibTrans" cxnId="{CA4C9EC8-57D0-458D-9BF4-BF8BEBD91AC4}">
      <dgm:prSet/>
      <dgm:spPr/>
      <dgm:t>
        <a:bodyPr/>
        <a:lstStyle/>
        <a:p>
          <a:endParaRPr kumimoji="1" lang="ja-JP" altLang="en-US"/>
        </a:p>
      </dgm:t>
    </dgm:pt>
    <dgm:pt modelId="{5D0895E0-D490-4645-8AF6-AAD232777F7C}">
      <dgm:prSet phldrT="[テキスト]" custT="1"/>
      <dgm:spPr/>
      <dgm:t>
        <a:bodyPr/>
        <a:lstStyle/>
        <a:p>
          <a:r>
            <a:rPr kumimoji="1" lang="ja-JP" altLang="en-US" sz="1800" dirty="0" smtClean="0"/>
            <a:t>日本</a:t>
          </a:r>
          <a:r>
            <a:rPr kumimoji="1" lang="en-US" altLang="ja-JP" sz="1800" dirty="0" smtClean="0"/>
            <a:t>JC</a:t>
          </a:r>
          <a:r>
            <a:rPr kumimoji="1" lang="ja-JP" altLang="en-US" sz="1800" dirty="0" smtClean="0"/>
            <a:t>のセミナープログラム（</a:t>
          </a:r>
          <a:r>
            <a:rPr kumimoji="1" lang="en-US" altLang="ja-JP" sz="1800" dirty="0" smtClean="0"/>
            <a:t>TA)</a:t>
          </a:r>
          <a:r>
            <a:rPr kumimoji="1" lang="ja-JP" altLang="en-US" sz="1800" dirty="0" smtClean="0"/>
            <a:t>を守山版にアレンジしての実施し個々の自己分析を行う</a:t>
          </a:r>
          <a:endParaRPr kumimoji="1" lang="en-US" altLang="ja-JP" sz="1800" dirty="0" smtClean="0"/>
        </a:p>
        <a:p>
          <a:endParaRPr kumimoji="1" lang="en-US" altLang="ja-JP" sz="2400" dirty="0" smtClean="0"/>
        </a:p>
      </dgm:t>
    </dgm:pt>
    <dgm:pt modelId="{95AEF033-1907-4772-8B9F-21E88D587EC4}" type="sibTrans" cxnId="{3369875E-46DD-4D0B-99D0-7C3B39F49932}">
      <dgm:prSet/>
      <dgm:spPr/>
      <dgm:t>
        <a:bodyPr/>
        <a:lstStyle/>
        <a:p>
          <a:endParaRPr kumimoji="1" lang="ja-JP" altLang="en-US"/>
        </a:p>
      </dgm:t>
    </dgm:pt>
    <dgm:pt modelId="{967C0889-3313-4EBF-B674-5FDE9B577EA7}" type="parTrans" cxnId="{3369875E-46DD-4D0B-99D0-7C3B39F49932}">
      <dgm:prSet/>
      <dgm:spPr/>
      <dgm:t>
        <a:bodyPr/>
        <a:lstStyle/>
        <a:p>
          <a:endParaRPr kumimoji="1" lang="ja-JP" altLang="en-US"/>
        </a:p>
      </dgm:t>
    </dgm:pt>
    <dgm:pt modelId="{C5DA6C7F-095F-4A33-B738-1FA7AD8123FE}">
      <dgm:prSet phldrT="[テキスト]" custT="1"/>
      <dgm:spPr/>
      <dgm:t>
        <a:bodyPr/>
        <a:lstStyle/>
        <a:p>
          <a:r>
            <a:rPr kumimoji="1" lang="en-US" altLang="ja-JP" sz="2000" dirty="0" smtClean="0">
              <a:solidFill>
                <a:srgbClr val="FF9933"/>
              </a:solidFill>
            </a:rPr>
            <a:t>2014</a:t>
          </a:r>
          <a:endParaRPr kumimoji="1" lang="ja-JP" altLang="en-US" sz="2000" dirty="0">
            <a:solidFill>
              <a:srgbClr val="FF9933"/>
            </a:solidFill>
          </a:endParaRPr>
        </a:p>
      </dgm:t>
    </dgm:pt>
    <dgm:pt modelId="{B377FBBF-28FD-4E5F-8519-1DFCD7FB22D4}" type="parTrans" cxnId="{641F9E0B-003E-47E7-8790-20D12B281200}">
      <dgm:prSet/>
      <dgm:spPr/>
      <dgm:t>
        <a:bodyPr/>
        <a:lstStyle/>
        <a:p>
          <a:endParaRPr kumimoji="1" lang="ja-JP" altLang="en-US"/>
        </a:p>
      </dgm:t>
    </dgm:pt>
    <dgm:pt modelId="{059A67EB-706D-441B-AA64-E12C42980920}" type="sibTrans" cxnId="{641F9E0B-003E-47E7-8790-20D12B281200}">
      <dgm:prSet/>
      <dgm:spPr/>
      <dgm:t>
        <a:bodyPr/>
        <a:lstStyle/>
        <a:p>
          <a:endParaRPr kumimoji="1" lang="ja-JP" altLang="en-US"/>
        </a:p>
      </dgm:t>
    </dgm:pt>
    <dgm:pt modelId="{1403436D-F58C-462F-B6CF-1E871DF2BBF7}">
      <dgm:prSet phldrT="[テキスト]" custT="1"/>
      <dgm:spPr/>
      <dgm:t>
        <a:bodyPr/>
        <a:lstStyle/>
        <a:p>
          <a:r>
            <a:rPr kumimoji="1" lang="ja-JP" altLang="en-US" sz="2000" dirty="0" smtClean="0"/>
            <a:t>日本</a:t>
          </a:r>
          <a:r>
            <a:rPr kumimoji="1" lang="en-US" altLang="ja-JP" sz="2000" dirty="0" smtClean="0"/>
            <a:t>JC</a:t>
          </a:r>
          <a:r>
            <a:rPr kumimoji="1" lang="ja-JP" altLang="en-US" sz="2000" dirty="0" smtClean="0"/>
            <a:t>よりトレーナーを招き、コミュニケーション力の重要性を学ぶ</a:t>
          </a:r>
          <a:endParaRPr kumimoji="1" lang="ja-JP" altLang="en-US" sz="2000" dirty="0"/>
        </a:p>
      </dgm:t>
    </dgm:pt>
    <dgm:pt modelId="{19E0EB0B-C6BA-4486-B093-D59B76E135DF}" type="parTrans" cxnId="{87C1FEEF-FD10-45CD-A518-E4569EAD7DCF}">
      <dgm:prSet/>
      <dgm:spPr/>
      <dgm:t>
        <a:bodyPr/>
        <a:lstStyle/>
        <a:p>
          <a:endParaRPr kumimoji="1" lang="ja-JP" altLang="en-US"/>
        </a:p>
      </dgm:t>
    </dgm:pt>
    <dgm:pt modelId="{9D57A7AE-49A1-4FF6-84A8-BEAD0D325AC5}" type="sibTrans" cxnId="{87C1FEEF-FD10-45CD-A518-E4569EAD7DCF}">
      <dgm:prSet/>
      <dgm:spPr/>
      <dgm:t>
        <a:bodyPr/>
        <a:lstStyle/>
        <a:p>
          <a:endParaRPr kumimoji="1" lang="ja-JP" altLang="en-US"/>
        </a:p>
      </dgm:t>
    </dgm:pt>
    <dgm:pt modelId="{110D732F-B995-4EC0-BBA9-DAEA3DD319C1}" type="pres">
      <dgm:prSet presAssocID="{B200DE35-D389-406C-814D-DDC45E035324}" presName="Name0" presStyleCnt="0">
        <dgm:presLayoutVars>
          <dgm:dir/>
          <dgm:animLvl val="lvl"/>
          <dgm:resizeHandles val="exact"/>
        </dgm:presLayoutVars>
      </dgm:prSet>
      <dgm:spPr/>
      <dgm:t>
        <a:bodyPr/>
        <a:lstStyle/>
        <a:p>
          <a:endParaRPr kumimoji="1" lang="ja-JP" altLang="en-US"/>
        </a:p>
      </dgm:t>
    </dgm:pt>
    <dgm:pt modelId="{89BF2611-306B-49B8-B1C4-651CCF488A45}" type="pres">
      <dgm:prSet presAssocID="{9F623221-2785-4AA7-8DCA-7AC936904DBB}" presName="compositeNode" presStyleCnt="0">
        <dgm:presLayoutVars>
          <dgm:bulletEnabled val="1"/>
        </dgm:presLayoutVars>
      </dgm:prSet>
      <dgm:spPr/>
      <dgm:t>
        <a:bodyPr/>
        <a:lstStyle/>
        <a:p>
          <a:endParaRPr kumimoji="1" lang="ja-JP" altLang="en-US"/>
        </a:p>
      </dgm:t>
    </dgm:pt>
    <dgm:pt modelId="{CFEB0102-CB4C-48E5-B533-E5C20891AE2F}" type="pres">
      <dgm:prSet presAssocID="{9F623221-2785-4AA7-8DCA-7AC936904DBB}" presName="bgRect" presStyleLbl="node1" presStyleIdx="0" presStyleCnt="4" custScaleY="120460"/>
      <dgm:spPr/>
      <dgm:t>
        <a:bodyPr/>
        <a:lstStyle/>
        <a:p>
          <a:endParaRPr kumimoji="1" lang="ja-JP" altLang="en-US"/>
        </a:p>
      </dgm:t>
    </dgm:pt>
    <dgm:pt modelId="{A951502F-B144-4F1F-B7E3-2652BE1F4990}" type="pres">
      <dgm:prSet presAssocID="{9F623221-2785-4AA7-8DCA-7AC936904DBB}" presName="parentNode" presStyleLbl="node1" presStyleIdx="0" presStyleCnt="4">
        <dgm:presLayoutVars>
          <dgm:chMax val="0"/>
          <dgm:bulletEnabled val="1"/>
        </dgm:presLayoutVars>
      </dgm:prSet>
      <dgm:spPr/>
      <dgm:t>
        <a:bodyPr/>
        <a:lstStyle/>
        <a:p>
          <a:endParaRPr kumimoji="1" lang="ja-JP" altLang="en-US"/>
        </a:p>
      </dgm:t>
    </dgm:pt>
    <dgm:pt modelId="{82C40CF3-4D44-455D-9CF9-C6913B303444}" type="pres">
      <dgm:prSet presAssocID="{9F623221-2785-4AA7-8DCA-7AC936904DBB}" presName="childNode" presStyleLbl="node1" presStyleIdx="0" presStyleCnt="4">
        <dgm:presLayoutVars>
          <dgm:bulletEnabled val="1"/>
        </dgm:presLayoutVars>
      </dgm:prSet>
      <dgm:spPr/>
      <dgm:t>
        <a:bodyPr/>
        <a:lstStyle/>
        <a:p>
          <a:endParaRPr kumimoji="1" lang="ja-JP" altLang="en-US"/>
        </a:p>
      </dgm:t>
    </dgm:pt>
    <dgm:pt modelId="{F9593475-E164-4CD7-96A1-B107A3C51AC4}" type="pres">
      <dgm:prSet presAssocID="{1274F507-6150-431E-8371-B4AA756C634F}" presName="hSp" presStyleCnt="0"/>
      <dgm:spPr/>
      <dgm:t>
        <a:bodyPr/>
        <a:lstStyle/>
        <a:p>
          <a:endParaRPr kumimoji="1" lang="ja-JP" altLang="en-US"/>
        </a:p>
      </dgm:t>
    </dgm:pt>
    <dgm:pt modelId="{A31D7C91-DC5B-475B-908D-9DD460BD3E10}" type="pres">
      <dgm:prSet presAssocID="{1274F507-6150-431E-8371-B4AA756C634F}" presName="vProcSp" presStyleCnt="0"/>
      <dgm:spPr/>
      <dgm:t>
        <a:bodyPr/>
        <a:lstStyle/>
        <a:p>
          <a:endParaRPr kumimoji="1" lang="ja-JP" altLang="en-US"/>
        </a:p>
      </dgm:t>
    </dgm:pt>
    <dgm:pt modelId="{AC806F95-95E1-4C83-A087-93CF5397B23C}" type="pres">
      <dgm:prSet presAssocID="{1274F507-6150-431E-8371-B4AA756C634F}" presName="vSp1" presStyleCnt="0"/>
      <dgm:spPr/>
      <dgm:t>
        <a:bodyPr/>
        <a:lstStyle/>
        <a:p>
          <a:endParaRPr kumimoji="1" lang="ja-JP" altLang="en-US"/>
        </a:p>
      </dgm:t>
    </dgm:pt>
    <dgm:pt modelId="{3F390917-8C5C-46D2-A996-16A0D04783C3}" type="pres">
      <dgm:prSet presAssocID="{1274F507-6150-431E-8371-B4AA756C634F}" presName="simulatedConn" presStyleLbl="solidFgAcc1" presStyleIdx="0" presStyleCnt="3"/>
      <dgm:spPr/>
      <dgm:t>
        <a:bodyPr/>
        <a:lstStyle/>
        <a:p>
          <a:endParaRPr kumimoji="1" lang="ja-JP" altLang="en-US"/>
        </a:p>
      </dgm:t>
    </dgm:pt>
    <dgm:pt modelId="{93788448-074C-4AF0-9B95-0156288F82B7}" type="pres">
      <dgm:prSet presAssocID="{1274F507-6150-431E-8371-B4AA756C634F}" presName="vSp2" presStyleCnt="0"/>
      <dgm:spPr/>
      <dgm:t>
        <a:bodyPr/>
        <a:lstStyle/>
        <a:p>
          <a:endParaRPr kumimoji="1" lang="ja-JP" altLang="en-US"/>
        </a:p>
      </dgm:t>
    </dgm:pt>
    <dgm:pt modelId="{ED9D0134-1A04-4D54-B870-C699F732B0B9}" type="pres">
      <dgm:prSet presAssocID="{1274F507-6150-431E-8371-B4AA756C634F}" presName="sibTrans" presStyleCnt="0"/>
      <dgm:spPr/>
      <dgm:t>
        <a:bodyPr/>
        <a:lstStyle/>
        <a:p>
          <a:endParaRPr kumimoji="1" lang="ja-JP" altLang="en-US"/>
        </a:p>
      </dgm:t>
    </dgm:pt>
    <dgm:pt modelId="{49035CDF-3A44-43B6-B2B0-8182055851D7}" type="pres">
      <dgm:prSet presAssocID="{B49E3329-06E7-4483-9A4B-A922328E246E}" presName="compositeNode" presStyleCnt="0">
        <dgm:presLayoutVars>
          <dgm:bulletEnabled val="1"/>
        </dgm:presLayoutVars>
      </dgm:prSet>
      <dgm:spPr/>
      <dgm:t>
        <a:bodyPr/>
        <a:lstStyle/>
        <a:p>
          <a:endParaRPr kumimoji="1" lang="ja-JP" altLang="en-US"/>
        </a:p>
      </dgm:t>
    </dgm:pt>
    <dgm:pt modelId="{93E6696F-58E6-4AD2-B8D1-C6276D6B8BF6}" type="pres">
      <dgm:prSet presAssocID="{B49E3329-06E7-4483-9A4B-A922328E246E}" presName="bgRect" presStyleLbl="node1" presStyleIdx="1" presStyleCnt="4" custScaleY="120460"/>
      <dgm:spPr/>
      <dgm:t>
        <a:bodyPr/>
        <a:lstStyle/>
        <a:p>
          <a:endParaRPr kumimoji="1" lang="ja-JP" altLang="en-US"/>
        </a:p>
      </dgm:t>
    </dgm:pt>
    <dgm:pt modelId="{9072039D-1A8A-4F86-B03D-476DA8DD5732}" type="pres">
      <dgm:prSet presAssocID="{B49E3329-06E7-4483-9A4B-A922328E246E}" presName="parentNode" presStyleLbl="node1" presStyleIdx="1" presStyleCnt="4">
        <dgm:presLayoutVars>
          <dgm:chMax val="0"/>
          <dgm:bulletEnabled val="1"/>
        </dgm:presLayoutVars>
      </dgm:prSet>
      <dgm:spPr/>
      <dgm:t>
        <a:bodyPr/>
        <a:lstStyle/>
        <a:p>
          <a:endParaRPr kumimoji="1" lang="ja-JP" altLang="en-US"/>
        </a:p>
      </dgm:t>
    </dgm:pt>
    <dgm:pt modelId="{678E52C9-B289-4700-8ADF-1A597DF40C90}" type="pres">
      <dgm:prSet presAssocID="{B49E3329-06E7-4483-9A4B-A922328E246E}" presName="childNode" presStyleLbl="node1" presStyleIdx="1" presStyleCnt="4">
        <dgm:presLayoutVars>
          <dgm:bulletEnabled val="1"/>
        </dgm:presLayoutVars>
      </dgm:prSet>
      <dgm:spPr/>
      <dgm:t>
        <a:bodyPr/>
        <a:lstStyle/>
        <a:p>
          <a:endParaRPr kumimoji="1" lang="ja-JP" altLang="en-US"/>
        </a:p>
      </dgm:t>
    </dgm:pt>
    <dgm:pt modelId="{98F79485-3C9F-426B-813F-9745EAAF8487}" type="pres">
      <dgm:prSet presAssocID="{CAB44CDB-4560-4611-B909-A8BFBA649FBE}" presName="hSp" presStyleCnt="0"/>
      <dgm:spPr/>
      <dgm:t>
        <a:bodyPr/>
        <a:lstStyle/>
        <a:p>
          <a:endParaRPr kumimoji="1" lang="ja-JP" altLang="en-US"/>
        </a:p>
      </dgm:t>
    </dgm:pt>
    <dgm:pt modelId="{BFE1B872-3855-40FE-B3AE-3784931D59BB}" type="pres">
      <dgm:prSet presAssocID="{CAB44CDB-4560-4611-B909-A8BFBA649FBE}" presName="vProcSp" presStyleCnt="0"/>
      <dgm:spPr/>
      <dgm:t>
        <a:bodyPr/>
        <a:lstStyle/>
        <a:p>
          <a:endParaRPr kumimoji="1" lang="ja-JP" altLang="en-US"/>
        </a:p>
      </dgm:t>
    </dgm:pt>
    <dgm:pt modelId="{050376EB-2F3D-4205-933F-F808C4EA915F}" type="pres">
      <dgm:prSet presAssocID="{CAB44CDB-4560-4611-B909-A8BFBA649FBE}" presName="vSp1" presStyleCnt="0"/>
      <dgm:spPr/>
      <dgm:t>
        <a:bodyPr/>
        <a:lstStyle/>
        <a:p>
          <a:endParaRPr kumimoji="1" lang="ja-JP" altLang="en-US"/>
        </a:p>
      </dgm:t>
    </dgm:pt>
    <dgm:pt modelId="{5113E260-C1A3-456B-82AC-1C28539B5405}" type="pres">
      <dgm:prSet presAssocID="{CAB44CDB-4560-4611-B909-A8BFBA649FBE}" presName="simulatedConn" presStyleLbl="solidFgAcc1" presStyleIdx="1" presStyleCnt="3"/>
      <dgm:spPr/>
      <dgm:t>
        <a:bodyPr/>
        <a:lstStyle/>
        <a:p>
          <a:endParaRPr kumimoji="1" lang="ja-JP" altLang="en-US"/>
        </a:p>
      </dgm:t>
    </dgm:pt>
    <dgm:pt modelId="{B9B4A0FF-B2EB-43FE-8829-6B7BD21B9E9B}" type="pres">
      <dgm:prSet presAssocID="{CAB44CDB-4560-4611-B909-A8BFBA649FBE}" presName="vSp2" presStyleCnt="0"/>
      <dgm:spPr/>
      <dgm:t>
        <a:bodyPr/>
        <a:lstStyle/>
        <a:p>
          <a:endParaRPr kumimoji="1" lang="ja-JP" altLang="en-US"/>
        </a:p>
      </dgm:t>
    </dgm:pt>
    <dgm:pt modelId="{69A00E6E-A379-4A78-9303-17A42B852D73}" type="pres">
      <dgm:prSet presAssocID="{CAB44CDB-4560-4611-B909-A8BFBA649FBE}" presName="sibTrans" presStyleCnt="0"/>
      <dgm:spPr/>
      <dgm:t>
        <a:bodyPr/>
        <a:lstStyle/>
        <a:p>
          <a:endParaRPr kumimoji="1" lang="ja-JP" altLang="en-US"/>
        </a:p>
      </dgm:t>
    </dgm:pt>
    <dgm:pt modelId="{D52AA760-4168-4DAC-9B72-6561BF9C5342}" type="pres">
      <dgm:prSet presAssocID="{A9E2B364-0704-4AF5-9D91-FECB2DDDBE3B}" presName="compositeNode" presStyleCnt="0">
        <dgm:presLayoutVars>
          <dgm:bulletEnabled val="1"/>
        </dgm:presLayoutVars>
      </dgm:prSet>
      <dgm:spPr/>
      <dgm:t>
        <a:bodyPr/>
        <a:lstStyle/>
        <a:p>
          <a:endParaRPr kumimoji="1" lang="ja-JP" altLang="en-US"/>
        </a:p>
      </dgm:t>
    </dgm:pt>
    <dgm:pt modelId="{8BB025D9-7AA3-44B5-850D-42E631407C9D}" type="pres">
      <dgm:prSet presAssocID="{A9E2B364-0704-4AF5-9D91-FECB2DDDBE3B}" presName="bgRect" presStyleLbl="node1" presStyleIdx="2" presStyleCnt="4" custScaleY="120460"/>
      <dgm:spPr/>
      <dgm:t>
        <a:bodyPr/>
        <a:lstStyle/>
        <a:p>
          <a:endParaRPr kumimoji="1" lang="ja-JP" altLang="en-US"/>
        </a:p>
      </dgm:t>
    </dgm:pt>
    <dgm:pt modelId="{348EA756-2EB1-4BA7-B767-A5C2C6FAF3FE}" type="pres">
      <dgm:prSet presAssocID="{A9E2B364-0704-4AF5-9D91-FECB2DDDBE3B}" presName="parentNode" presStyleLbl="node1" presStyleIdx="2" presStyleCnt="4">
        <dgm:presLayoutVars>
          <dgm:chMax val="0"/>
          <dgm:bulletEnabled val="1"/>
        </dgm:presLayoutVars>
      </dgm:prSet>
      <dgm:spPr/>
      <dgm:t>
        <a:bodyPr/>
        <a:lstStyle/>
        <a:p>
          <a:endParaRPr kumimoji="1" lang="ja-JP" altLang="en-US"/>
        </a:p>
      </dgm:t>
    </dgm:pt>
    <dgm:pt modelId="{C981E483-0309-4CAC-A3CF-E7A09727F42A}" type="pres">
      <dgm:prSet presAssocID="{A9E2B364-0704-4AF5-9D91-FECB2DDDBE3B}" presName="childNode" presStyleLbl="node1" presStyleIdx="2" presStyleCnt="4">
        <dgm:presLayoutVars>
          <dgm:bulletEnabled val="1"/>
        </dgm:presLayoutVars>
      </dgm:prSet>
      <dgm:spPr/>
      <dgm:t>
        <a:bodyPr/>
        <a:lstStyle/>
        <a:p>
          <a:endParaRPr kumimoji="1" lang="ja-JP" altLang="en-US"/>
        </a:p>
      </dgm:t>
    </dgm:pt>
    <dgm:pt modelId="{1BBA141A-71CE-4C2A-98C7-03615D045037}" type="pres">
      <dgm:prSet presAssocID="{73420AF4-CFBB-464E-9C81-CB0E379D38B2}" presName="hSp" presStyleCnt="0"/>
      <dgm:spPr/>
      <dgm:t>
        <a:bodyPr/>
        <a:lstStyle/>
        <a:p>
          <a:endParaRPr kumimoji="1" lang="ja-JP" altLang="en-US"/>
        </a:p>
      </dgm:t>
    </dgm:pt>
    <dgm:pt modelId="{38C16DB2-A335-4469-83B2-8942534000DB}" type="pres">
      <dgm:prSet presAssocID="{73420AF4-CFBB-464E-9C81-CB0E379D38B2}" presName="vProcSp" presStyleCnt="0"/>
      <dgm:spPr/>
      <dgm:t>
        <a:bodyPr/>
        <a:lstStyle/>
        <a:p>
          <a:endParaRPr kumimoji="1" lang="ja-JP" altLang="en-US"/>
        </a:p>
      </dgm:t>
    </dgm:pt>
    <dgm:pt modelId="{E5D43D98-6901-4F6D-85FD-9BAF5D331680}" type="pres">
      <dgm:prSet presAssocID="{73420AF4-CFBB-464E-9C81-CB0E379D38B2}" presName="vSp1" presStyleCnt="0"/>
      <dgm:spPr/>
      <dgm:t>
        <a:bodyPr/>
        <a:lstStyle/>
        <a:p>
          <a:endParaRPr kumimoji="1" lang="ja-JP" altLang="en-US"/>
        </a:p>
      </dgm:t>
    </dgm:pt>
    <dgm:pt modelId="{B3DCEBCF-9273-42B9-B482-5E56C5237668}" type="pres">
      <dgm:prSet presAssocID="{73420AF4-CFBB-464E-9C81-CB0E379D38B2}" presName="simulatedConn" presStyleLbl="solidFgAcc1" presStyleIdx="2" presStyleCnt="3"/>
      <dgm:spPr/>
      <dgm:t>
        <a:bodyPr/>
        <a:lstStyle/>
        <a:p>
          <a:endParaRPr kumimoji="1" lang="ja-JP" altLang="en-US"/>
        </a:p>
      </dgm:t>
    </dgm:pt>
    <dgm:pt modelId="{5F02487B-D906-4D4C-910D-330882927907}" type="pres">
      <dgm:prSet presAssocID="{73420AF4-CFBB-464E-9C81-CB0E379D38B2}" presName="vSp2" presStyleCnt="0"/>
      <dgm:spPr/>
      <dgm:t>
        <a:bodyPr/>
        <a:lstStyle/>
        <a:p>
          <a:endParaRPr kumimoji="1" lang="ja-JP" altLang="en-US"/>
        </a:p>
      </dgm:t>
    </dgm:pt>
    <dgm:pt modelId="{766AEF7D-AE78-4889-90BC-5812249C4E76}" type="pres">
      <dgm:prSet presAssocID="{73420AF4-CFBB-464E-9C81-CB0E379D38B2}" presName="sibTrans" presStyleCnt="0"/>
      <dgm:spPr/>
      <dgm:t>
        <a:bodyPr/>
        <a:lstStyle/>
        <a:p>
          <a:endParaRPr kumimoji="1" lang="ja-JP" altLang="en-US"/>
        </a:p>
      </dgm:t>
    </dgm:pt>
    <dgm:pt modelId="{9E721572-BFC4-4A17-8118-139C219C6125}" type="pres">
      <dgm:prSet presAssocID="{C5DA6C7F-095F-4A33-B738-1FA7AD8123FE}" presName="compositeNode" presStyleCnt="0">
        <dgm:presLayoutVars>
          <dgm:bulletEnabled val="1"/>
        </dgm:presLayoutVars>
      </dgm:prSet>
      <dgm:spPr/>
      <dgm:t>
        <a:bodyPr/>
        <a:lstStyle/>
        <a:p>
          <a:endParaRPr kumimoji="1" lang="ja-JP" altLang="en-US"/>
        </a:p>
      </dgm:t>
    </dgm:pt>
    <dgm:pt modelId="{300C1104-537A-4FF8-A9AB-2DC6E3802713}" type="pres">
      <dgm:prSet presAssocID="{C5DA6C7F-095F-4A33-B738-1FA7AD8123FE}" presName="bgRect" presStyleLbl="node1" presStyleIdx="3" presStyleCnt="4" custScaleY="120460"/>
      <dgm:spPr/>
      <dgm:t>
        <a:bodyPr/>
        <a:lstStyle/>
        <a:p>
          <a:endParaRPr kumimoji="1" lang="ja-JP" altLang="en-US"/>
        </a:p>
      </dgm:t>
    </dgm:pt>
    <dgm:pt modelId="{5DA46CD3-2AF7-44A5-B9AF-3422AF0EBBAC}" type="pres">
      <dgm:prSet presAssocID="{C5DA6C7F-095F-4A33-B738-1FA7AD8123FE}" presName="parentNode" presStyleLbl="node1" presStyleIdx="3" presStyleCnt="4">
        <dgm:presLayoutVars>
          <dgm:chMax val="0"/>
          <dgm:bulletEnabled val="1"/>
        </dgm:presLayoutVars>
      </dgm:prSet>
      <dgm:spPr/>
      <dgm:t>
        <a:bodyPr/>
        <a:lstStyle/>
        <a:p>
          <a:endParaRPr kumimoji="1" lang="ja-JP" altLang="en-US"/>
        </a:p>
      </dgm:t>
    </dgm:pt>
    <dgm:pt modelId="{31A4014E-4092-40B6-B726-AB4B352DFE06}" type="pres">
      <dgm:prSet presAssocID="{C5DA6C7F-095F-4A33-B738-1FA7AD8123FE}" presName="childNode" presStyleLbl="node1" presStyleIdx="3" presStyleCnt="4">
        <dgm:presLayoutVars>
          <dgm:bulletEnabled val="1"/>
        </dgm:presLayoutVars>
      </dgm:prSet>
      <dgm:spPr/>
      <dgm:t>
        <a:bodyPr/>
        <a:lstStyle/>
        <a:p>
          <a:endParaRPr kumimoji="1" lang="ja-JP" altLang="en-US"/>
        </a:p>
      </dgm:t>
    </dgm:pt>
  </dgm:ptLst>
  <dgm:cxnLst>
    <dgm:cxn modelId="{4B6441E7-B1FF-47BF-9130-E50DBDB96385}" srcId="{B200DE35-D389-406C-814D-DDC45E035324}" destId="{B49E3329-06E7-4483-9A4B-A922328E246E}" srcOrd="1" destOrd="0" parTransId="{5BA904EF-C64E-429F-AD2B-149D7E1C6F06}" sibTransId="{CAB44CDB-4560-4611-B909-A8BFBA649FBE}"/>
    <dgm:cxn modelId="{AB0C735B-72E1-472D-AD74-E50F76625278}" type="presOf" srcId="{3A7E954A-9210-49C5-8269-4E45698C591E}" destId="{678E52C9-B289-4700-8ADF-1A597DF40C90}" srcOrd="0" destOrd="0" presId="urn:microsoft.com/office/officeart/2005/8/layout/hProcess7#5"/>
    <dgm:cxn modelId="{6BBC458D-3AAA-4837-8844-48F40814A8B1}" type="presOf" srcId="{B200DE35-D389-406C-814D-DDC45E035324}" destId="{110D732F-B995-4EC0-BBA9-DAEA3DD319C1}" srcOrd="0" destOrd="0" presId="urn:microsoft.com/office/officeart/2005/8/layout/hProcess7#5"/>
    <dgm:cxn modelId="{B73A4D2A-8CD4-4FD1-BE8B-4B9106873751}" srcId="{B200DE35-D389-406C-814D-DDC45E035324}" destId="{A9E2B364-0704-4AF5-9D91-FECB2DDDBE3B}" srcOrd="2" destOrd="0" parTransId="{755A553B-203B-421E-9190-19B06A080F84}" sibTransId="{73420AF4-CFBB-464E-9C81-CB0E379D38B2}"/>
    <dgm:cxn modelId="{3369875E-46DD-4D0B-99D0-7C3B39F49932}" srcId="{9F623221-2785-4AA7-8DCA-7AC936904DBB}" destId="{5D0895E0-D490-4645-8AF6-AAD232777F7C}" srcOrd="0" destOrd="0" parTransId="{967C0889-3313-4EBF-B674-5FDE9B577EA7}" sibTransId="{95AEF033-1907-4772-8B9F-21E88D587EC4}"/>
    <dgm:cxn modelId="{8153BDCB-AF5B-4E6E-8874-562AF9DAB04A}" srcId="{B49E3329-06E7-4483-9A4B-A922328E246E}" destId="{3A7E954A-9210-49C5-8269-4E45698C591E}" srcOrd="0" destOrd="0" parTransId="{742FCC6C-0388-4D5A-A5D5-B4286C5D7A0C}" sibTransId="{2680A117-7B5D-441D-874C-B0A77262330B}"/>
    <dgm:cxn modelId="{4E135673-E399-4D25-893E-B4AC3096AF66}" type="presOf" srcId="{9F623221-2785-4AA7-8DCA-7AC936904DBB}" destId="{CFEB0102-CB4C-48E5-B533-E5C20891AE2F}" srcOrd="0" destOrd="0" presId="urn:microsoft.com/office/officeart/2005/8/layout/hProcess7#5"/>
    <dgm:cxn modelId="{9FDCF609-AC76-44DD-83AD-F8C56B15ECFE}" srcId="{B200DE35-D389-406C-814D-DDC45E035324}" destId="{9F623221-2785-4AA7-8DCA-7AC936904DBB}" srcOrd="0" destOrd="0" parTransId="{C624E8A0-348F-4D3E-BB1F-A99A0804D371}" sibTransId="{1274F507-6150-431E-8371-B4AA756C634F}"/>
    <dgm:cxn modelId="{BA5581C0-F26D-474A-99F3-71157907DCB1}" type="presOf" srcId="{9F623221-2785-4AA7-8DCA-7AC936904DBB}" destId="{A951502F-B144-4F1F-B7E3-2652BE1F4990}" srcOrd="1" destOrd="0" presId="urn:microsoft.com/office/officeart/2005/8/layout/hProcess7#5"/>
    <dgm:cxn modelId="{37A02FEE-785A-49E2-AE34-E380F16AE3B9}" type="presOf" srcId="{A9E2B364-0704-4AF5-9D91-FECB2DDDBE3B}" destId="{348EA756-2EB1-4BA7-B767-A5C2C6FAF3FE}" srcOrd="1" destOrd="0" presId="urn:microsoft.com/office/officeart/2005/8/layout/hProcess7#5"/>
    <dgm:cxn modelId="{E8A960C2-8582-492A-B42D-456FCCD0E395}" type="presOf" srcId="{B49E3329-06E7-4483-9A4B-A922328E246E}" destId="{93E6696F-58E6-4AD2-B8D1-C6276D6B8BF6}" srcOrd="0" destOrd="0" presId="urn:microsoft.com/office/officeart/2005/8/layout/hProcess7#5"/>
    <dgm:cxn modelId="{CEB5892E-F4AC-46B1-AC62-0CF15541D960}" type="presOf" srcId="{1403436D-F58C-462F-B6CF-1E871DF2BBF7}" destId="{31A4014E-4092-40B6-B726-AB4B352DFE06}" srcOrd="0" destOrd="0" presId="urn:microsoft.com/office/officeart/2005/8/layout/hProcess7#5"/>
    <dgm:cxn modelId="{A41BD25C-C8FB-423F-B24A-164C1EAE6114}" type="presOf" srcId="{A9E2B364-0704-4AF5-9D91-FECB2DDDBE3B}" destId="{8BB025D9-7AA3-44B5-850D-42E631407C9D}" srcOrd="0" destOrd="0" presId="urn:microsoft.com/office/officeart/2005/8/layout/hProcess7#5"/>
    <dgm:cxn modelId="{49BE9C20-F1CE-4534-98B1-ED098F3210A9}" type="presOf" srcId="{C5DA6C7F-095F-4A33-B738-1FA7AD8123FE}" destId="{300C1104-537A-4FF8-A9AB-2DC6E3802713}" srcOrd="0" destOrd="0" presId="urn:microsoft.com/office/officeart/2005/8/layout/hProcess7#5"/>
    <dgm:cxn modelId="{87C1FEEF-FD10-45CD-A518-E4569EAD7DCF}" srcId="{C5DA6C7F-095F-4A33-B738-1FA7AD8123FE}" destId="{1403436D-F58C-462F-B6CF-1E871DF2BBF7}" srcOrd="0" destOrd="0" parTransId="{19E0EB0B-C6BA-4486-B093-D59B76E135DF}" sibTransId="{9D57A7AE-49A1-4FF6-84A8-BEAD0D325AC5}"/>
    <dgm:cxn modelId="{B5D905BB-D6C7-495A-AE9E-296B85A54FBB}" type="presOf" srcId="{775B424E-11F9-4A0F-8647-3126A9BEC2B1}" destId="{C981E483-0309-4CAC-A3CF-E7A09727F42A}" srcOrd="0" destOrd="0" presId="urn:microsoft.com/office/officeart/2005/8/layout/hProcess7#5"/>
    <dgm:cxn modelId="{093F6E07-80FF-4F88-BA2B-817D38603C3E}" type="presOf" srcId="{5D0895E0-D490-4645-8AF6-AAD232777F7C}" destId="{82C40CF3-4D44-455D-9CF9-C6913B303444}" srcOrd="0" destOrd="0" presId="urn:microsoft.com/office/officeart/2005/8/layout/hProcess7#5"/>
    <dgm:cxn modelId="{CA4C9EC8-57D0-458D-9BF4-BF8BEBD91AC4}" srcId="{A9E2B364-0704-4AF5-9D91-FECB2DDDBE3B}" destId="{775B424E-11F9-4A0F-8647-3126A9BEC2B1}" srcOrd="0" destOrd="0" parTransId="{B19946EE-95EE-455F-AEC0-02DF0F77C5E4}" sibTransId="{441D054A-1018-492D-B685-BE5F1B35A7A4}"/>
    <dgm:cxn modelId="{20E09DDC-72ED-4CC6-908D-B66F5EDC601D}" type="presOf" srcId="{B49E3329-06E7-4483-9A4B-A922328E246E}" destId="{9072039D-1A8A-4F86-B03D-476DA8DD5732}" srcOrd="1" destOrd="0" presId="urn:microsoft.com/office/officeart/2005/8/layout/hProcess7#5"/>
    <dgm:cxn modelId="{641F9E0B-003E-47E7-8790-20D12B281200}" srcId="{B200DE35-D389-406C-814D-DDC45E035324}" destId="{C5DA6C7F-095F-4A33-B738-1FA7AD8123FE}" srcOrd="3" destOrd="0" parTransId="{B377FBBF-28FD-4E5F-8519-1DFCD7FB22D4}" sibTransId="{059A67EB-706D-441B-AA64-E12C42980920}"/>
    <dgm:cxn modelId="{38F65D66-D42A-450A-B313-1291401C21B6}" type="presOf" srcId="{C5DA6C7F-095F-4A33-B738-1FA7AD8123FE}" destId="{5DA46CD3-2AF7-44A5-B9AF-3422AF0EBBAC}" srcOrd="1" destOrd="0" presId="urn:microsoft.com/office/officeart/2005/8/layout/hProcess7#5"/>
    <dgm:cxn modelId="{27D50429-BB1B-42DF-A3EA-682FCDB97B8A}" type="presParOf" srcId="{110D732F-B995-4EC0-BBA9-DAEA3DD319C1}" destId="{89BF2611-306B-49B8-B1C4-651CCF488A45}" srcOrd="0" destOrd="0" presId="urn:microsoft.com/office/officeart/2005/8/layout/hProcess7#5"/>
    <dgm:cxn modelId="{C567048C-2166-41C7-B26F-6A3383470F75}" type="presParOf" srcId="{89BF2611-306B-49B8-B1C4-651CCF488A45}" destId="{CFEB0102-CB4C-48E5-B533-E5C20891AE2F}" srcOrd="0" destOrd="0" presId="urn:microsoft.com/office/officeart/2005/8/layout/hProcess7#5"/>
    <dgm:cxn modelId="{2C70B950-2099-4EB5-BC42-CDBA1FDD6648}" type="presParOf" srcId="{89BF2611-306B-49B8-B1C4-651CCF488A45}" destId="{A951502F-B144-4F1F-B7E3-2652BE1F4990}" srcOrd="1" destOrd="0" presId="urn:microsoft.com/office/officeart/2005/8/layout/hProcess7#5"/>
    <dgm:cxn modelId="{813BF931-C5BC-49BE-B47D-87280E6EEA95}" type="presParOf" srcId="{89BF2611-306B-49B8-B1C4-651CCF488A45}" destId="{82C40CF3-4D44-455D-9CF9-C6913B303444}" srcOrd="2" destOrd="0" presId="urn:microsoft.com/office/officeart/2005/8/layout/hProcess7#5"/>
    <dgm:cxn modelId="{3E92E5D8-83EC-4FC6-B4BD-075F01192260}" type="presParOf" srcId="{110D732F-B995-4EC0-BBA9-DAEA3DD319C1}" destId="{F9593475-E164-4CD7-96A1-B107A3C51AC4}" srcOrd="1" destOrd="0" presId="urn:microsoft.com/office/officeart/2005/8/layout/hProcess7#5"/>
    <dgm:cxn modelId="{7B472A94-3E3C-4FF8-9FCC-A6A9B27AFD84}" type="presParOf" srcId="{110D732F-B995-4EC0-BBA9-DAEA3DD319C1}" destId="{A31D7C91-DC5B-475B-908D-9DD460BD3E10}" srcOrd="2" destOrd="0" presId="urn:microsoft.com/office/officeart/2005/8/layout/hProcess7#5"/>
    <dgm:cxn modelId="{70959D8B-5287-4DB5-B461-7E2EC80E26C2}" type="presParOf" srcId="{A31D7C91-DC5B-475B-908D-9DD460BD3E10}" destId="{AC806F95-95E1-4C83-A087-93CF5397B23C}" srcOrd="0" destOrd="0" presId="urn:microsoft.com/office/officeart/2005/8/layout/hProcess7#5"/>
    <dgm:cxn modelId="{9A767849-D938-4C00-852C-9488826E9870}" type="presParOf" srcId="{A31D7C91-DC5B-475B-908D-9DD460BD3E10}" destId="{3F390917-8C5C-46D2-A996-16A0D04783C3}" srcOrd="1" destOrd="0" presId="urn:microsoft.com/office/officeart/2005/8/layout/hProcess7#5"/>
    <dgm:cxn modelId="{55425A07-2BCE-45B8-BECA-FCBA77B562D8}" type="presParOf" srcId="{A31D7C91-DC5B-475B-908D-9DD460BD3E10}" destId="{93788448-074C-4AF0-9B95-0156288F82B7}" srcOrd="2" destOrd="0" presId="urn:microsoft.com/office/officeart/2005/8/layout/hProcess7#5"/>
    <dgm:cxn modelId="{92ED126A-0EF9-4088-98CB-6BE62165C330}" type="presParOf" srcId="{110D732F-B995-4EC0-BBA9-DAEA3DD319C1}" destId="{ED9D0134-1A04-4D54-B870-C699F732B0B9}" srcOrd="3" destOrd="0" presId="urn:microsoft.com/office/officeart/2005/8/layout/hProcess7#5"/>
    <dgm:cxn modelId="{81AD1C92-6AC7-4B84-AF11-ACB640EBF158}" type="presParOf" srcId="{110D732F-B995-4EC0-BBA9-DAEA3DD319C1}" destId="{49035CDF-3A44-43B6-B2B0-8182055851D7}" srcOrd="4" destOrd="0" presId="urn:microsoft.com/office/officeart/2005/8/layout/hProcess7#5"/>
    <dgm:cxn modelId="{3BD42CCC-CAEA-42ED-9D4B-43EE6CF53517}" type="presParOf" srcId="{49035CDF-3A44-43B6-B2B0-8182055851D7}" destId="{93E6696F-58E6-4AD2-B8D1-C6276D6B8BF6}" srcOrd="0" destOrd="0" presId="urn:microsoft.com/office/officeart/2005/8/layout/hProcess7#5"/>
    <dgm:cxn modelId="{D69D57FD-B251-46EF-B812-E9C8D16CA940}" type="presParOf" srcId="{49035CDF-3A44-43B6-B2B0-8182055851D7}" destId="{9072039D-1A8A-4F86-B03D-476DA8DD5732}" srcOrd="1" destOrd="0" presId="urn:microsoft.com/office/officeart/2005/8/layout/hProcess7#5"/>
    <dgm:cxn modelId="{A0D915B1-F628-48E8-B125-56EA5A59144B}" type="presParOf" srcId="{49035CDF-3A44-43B6-B2B0-8182055851D7}" destId="{678E52C9-B289-4700-8ADF-1A597DF40C90}" srcOrd="2" destOrd="0" presId="urn:microsoft.com/office/officeart/2005/8/layout/hProcess7#5"/>
    <dgm:cxn modelId="{E056AA61-BF38-48D0-A79E-D046B8899928}" type="presParOf" srcId="{110D732F-B995-4EC0-BBA9-DAEA3DD319C1}" destId="{98F79485-3C9F-426B-813F-9745EAAF8487}" srcOrd="5" destOrd="0" presId="urn:microsoft.com/office/officeart/2005/8/layout/hProcess7#5"/>
    <dgm:cxn modelId="{EDC54F01-1FB6-46BE-8227-40CD88423CFC}" type="presParOf" srcId="{110D732F-B995-4EC0-BBA9-DAEA3DD319C1}" destId="{BFE1B872-3855-40FE-B3AE-3784931D59BB}" srcOrd="6" destOrd="0" presId="urn:microsoft.com/office/officeart/2005/8/layout/hProcess7#5"/>
    <dgm:cxn modelId="{EA7A2396-C188-43B5-A585-8C144594A8BC}" type="presParOf" srcId="{BFE1B872-3855-40FE-B3AE-3784931D59BB}" destId="{050376EB-2F3D-4205-933F-F808C4EA915F}" srcOrd="0" destOrd="0" presId="urn:microsoft.com/office/officeart/2005/8/layout/hProcess7#5"/>
    <dgm:cxn modelId="{83EC77C2-724A-4D6D-BBCE-C98F594A513D}" type="presParOf" srcId="{BFE1B872-3855-40FE-B3AE-3784931D59BB}" destId="{5113E260-C1A3-456B-82AC-1C28539B5405}" srcOrd="1" destOrd="0" presId="urn:microsoft.com/office/officeart/2005/8/layout/hProcess7#5"/>
    <dgm:cxn modelId="{6715B06F-EE0C-43FB-A8A7-FB3C67DAB4DD}" type="presParOf" srcId="{BFE1B872-3855-40FE-B3AE-3784931D59BB}" destId="{B9B4A0FF-B2EB-43FE-8829-6B7BD21B9E9B}" srcOrd="2" destOrd="0" presId="urn:microsoft.com/office/officeart/2005/8/layout/hProcess7#5"/>
    <dgm:cxn modelId="{0D88C994-B3AB-49FE-84DB-CBBBEB837A01}" type="presParOf" srcId="{110D732F-B995-4EC0-BBA9-DAEA3DD319C1}" destId="{69A00E6E-A379-4A78-9303-17A42B852D73}" srcOrd="7" destOrd="0" presId="urn:microsoft.com/office/officeart/2005/8/layout/hProcess7#5"/>
    <dgm:cxn modelId="{2B3D1B8E-0285-4E6E-9C26-1D16D62CDF63}" type="presParOf" srcId="{110D732F-B995-4EC0-BBA9-DAEA3DD319C1}" destId="{D52AA760-4168-4DAC-9B72-6561BF9C5342}" srcOrd="8" destOrd="0" presId="urn:microsoft.com/office/officeart/2005/8/layout/hProcess7#5"/>
    <dgm:cxn modelId="{AA583803-B019-47B2-8D34-B4EB53757B0D}" type="presParOf" srcId="{D52AA760-4168-4DAC-9B72-6561BF9C5342}" destId="{8BB025D9-7AA3-44B5-850D-42E631407C9D}" srcOrd="0" destOrd="0" presId="urn:microsoft.com/office/officeart/2005/8/layout/hProcess7#5"/>
    <dgm:cxn modelId="{0517CA12-D91E-424F-AF8A-E560413D549D}" type="presParOf" srcId="{D52AA760-4168-4DAC-9B72-6561BF9C5342}" destId="{348EA756-2EB1-4BA7-B767-A5C2C6FAF3FE}" srcOrd="1" destOrd="0" presId="urn:microsoft.com/office/officeart/2005/8/layout/hProcess7#5"/>
    <dgm:cxn modelId="{0FB9BF03-2C94-4117-AD96-A4A0F07A9811}" type="presParOf" srcId="{D52AA760-4168-4DAC-9B72-6561BF9C5342}" destId="{C981E483-0309-4CAC-A3CF-E7A09727F42A}" srcOrd="2" destOrd="0" presId="urn:microsoft.com/office/officeart/2005/8/layout/hProcess7#5"/>
    <dgm:cxn modelId="{5A1338F1-0CA4-4E2F-8ADE-8EDD585CBAEA}" type="presParOf" srcId="{110D732F-B995-4EC0-BBA9-DAEA3DD319C1}" destId="{1BBA141A-71CE-4C2A-98C7-03615D045037}" srcOrd="9" destOrd="0" presId="urn:microsoft.com/office/officeart/2005/8/layout/hProcess7#5"/>
    <dgm:cxn modelId="{F96CB989-E9C9-4F1B-BAC9-F5F1D2DE260D}" type="presParOf" srcId="{110D732F-B995-4EC0-BBA9-DAEA3DD319C1}" destId="{38C16DB2-A335-4469-83B2-8942534000DB}" srcOrd="10" destOrd="0" presId="urn:microsoft.com/office/officeart/2005/8/layout/hProcess7#5"/>
    <dgm:cxn modelId="{4B669AEC-F53E-4877-BA61-6D19B834ACE1}" type="presParOf" srcId="{38C16DB2-A335-4469-83B2-8942534000DB}" destId="{E5D43D98-6901-4F6D-85FD-9BAF5D331680}" srcOrd="0" destOrd="0" presId="urn:microsoft.com/office/officeart/2005/8/layout/hProcess7#5"/>
    <dgm:cxn modelId="{C81EC816-7DF8-497E-86C0-12ACB4EE4A16}" type="presParOf" srcId="{38C16DB2-A335-4469-83B2-8942534000DB}" destId="{B3DCEBCF-9273-42B9-B482-5E56C5237668}" srcOrd="1" destOrd="0" presId="urn:microsoft.com/office/officeart/2005/8/layout/hProcess7#5"/>
    <dgm:cxn modelId="{02D81870-E56A-4481-A21C-2FC97DDD47E6}" type="presParOf" srcId="{38C16DB2-A335-4469-83B2-8942534000DB}" destId="{5F02487B-D906-4D4C-910D-330882927907}" srcOrd="2" destOrd="0" presId="urn:microsoft.com/office/officeart/2005/8/layout/hProcess7#5"/>
    <dgm:cxn modelId="{709DE3BC-26D5-40A7-B47F-2AC46F271971}" type="presParOf" srcId="{110D732F-B995-4EC0-BBA9-DAEA3DD319C1}" destId="{766AEF7D-AE78-4889-90BC-5812249C4E76}" srcOrd="11" destOrd="0" presId="urn:microsoft.com/office/officeart/2005/8/layout/hProcess7#5"/>
    <dgm:cxn modelId="{FCFE4544-FF91-4DF9-B16F-915BE3D460B4}" type="presParOf" srcId="{110D732F-B995-4EC0-BBA9-DAEA3DD319C1}" destId="{9E721572-BFC4-4A17-8118-139C219C6125}" srcOrd="12" destOrd="0" presId="urn:microsoft.com/office/officeart/2005/8/layout/hProcess7#5"/>
    <dgm:cxn modelId="{0BC4843F-C329-4BD8-8806-03D175BAAEBC}" type="presParOf" srcId="{9E721572-BFC4-4A17-8118-139C219C6125}" destId="{300C1104-537A-4FF8-A9AB-2DC6E3802713}" srcOrd="0" destOrd="0" presId="urn:microsoft.com/office/officeart/2005/8/layout/hProcess7#5"/>
    <dgm:cxn modelId="{7D4868ED-3407-41E6-9B64-B07C3F0C89BE}" type="presParOf" srcId="{9E721572-BFC4-4A17-8118-139C219C6125}" destId="{5DA46CD3-2AF7-44A5-B9AF-3422AF0EBBAC}" srcOrd="1" destOrd="0" presId="urn:microsoft.com/office/officeart/2005/8/layout/hProcess7#5"/>
    <dgm:cxn modelId="{864D2B3A-6460-4B27-8223-6C8688C0373F}" type="presParOf" srcId="{9E721572-BFC4-4A17-8118-139C219C6125}" destId="{31A4014E-4092-40B6-B726-AB4B352DFE06}" srcOrd="2" destOrd="0" presId="urn:microsoft.com/office/officeart/2005/8/layout/hProcess7#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00DE35-D389-406C-814D-DDC45E035324}" type="doc">
      <dgm:prSet loTypeId="urn:microsoft.com/office/officeart/2005/8/layout/hProcess7#6" loCatId="list" qsTypeId="urn:microsoft.com/office/officeart/2005/8/quickstyle/simple1" qsCatId="simple" csTypeId="urn:microsoft.com/office/officeart/2005/8/colors/accent1_5" csCatId="accent1" phldr="1"/>
      <dgm:spPr/>
      <dgm:t>
        <a:bodyPr/>
        <a:lstStyle/>
        <a:p>
          <a:endParaRPr kumimoji="1" lang="ja-JP" altLang="en-US"/>
        </a:p>
      </dgm:t>
    </dgm:pt>
    <dgm:pt modelId="{9F623221-2785-4AA7-8DCA-7AC936904DBB}">
      <dgm:prSet phldrT="[テキスト]"/>
      <dgm:spPr/>
      <dgm:t>
        <a:bodyPr/>
        <a:lstStyle/>
        <a:p>
          <a:r>
            <a:rPr kumimoji="1" lang="en-US" altLang="ja-JP" dirty="0" smtClean="0">
              <a:solidFill>
                <a:srgbClr val="FF9933"/>
              </a:solidFill>
            </a:rPr>
            <a:t>2011</a:t>
          </a:r>
          <a:endParaRPr kumimoji="1" lang="ja-JP" altLang="en-US" dirty="0">
            <a:solidFill>
              <a:srgbClr val="FF9933"/>
            </a:solidFill>
          </a:endParaRPr>
        </a:p>
      </dgm:t>
    </dgm:pt>
    <dgm:pt modelId="{C624E8A0-348F-4D3E-BB1F-A99A0804D371}" type="parTrans" cxnId="{9FDCF609-AC76-44DD-83AD-F8C56B15ECFE}">
      <dgm:prSet/>
      <dgm:spPr/>
      <dgm:t>
        <a:bodyPr/>
        <a:lstStyle/>
        <a:p>
          <a:endParaRPr kumimoji="1" lang="ja-JP" altLang="en-US"/>
        </a:p>
      </dgm:t>
    </dgm:pt>
    <dgm:pt modelId="{1274F507-6150-431E-8371-B4AA756C634F}" type="sibTrans" cxnId="{9FDCF609-AC76-44DD-83AD-F8C56B15ECFE}">
      <dgm:prSet/>
      <dgm:spPr/>
      <dgm:t>
        <a:bodyPr/>
        <a:lstStyle/>
        <a:p>
          <a:endParaRPr kumimoji="1" lang="ja-JP" altLang="en-US"/>
        </a:p>
      </dgm:t>
    </dgm:pt>
    <dgm:pt modelId="{B49E3329-06E7-4483-9A4B-A922328E246E}">
      <dgm:prSet phldrT="[テキスト]"/>
      <dgm:spPr/>
      <dgm:t>
        <a:bodyPr/>
        <a:lstStyle/>
        <a:p>
          <a:r>
            <a:rPr kumimoji="1" lang="en-US" altLang="ja-JP" dirty="0" smtClean="0">
              <a:solidFill>
                <a:srgbClr val="FF9933"/>
              </a:solidFill>
            </a:rPr>
            <a:t>2012</a:t>
          </a:r>
          <a:endParaRPr kumimoji="1" lang="ja-JP" altLang="en-US" dirty="0">
            <a:solidFill>
              <a:srgbClr val="FF9933"/>
            </a:solidFill>
          </a:endParaRPr>
        </a:p>
      </dgm:t>
    </dgm:pt>
    <dgm:pt modelId="{5BA904EF-C64E-429F-AD2B-149D7E1C6F06}" type="parTrans" cxnId="{4B6441E7-B1FF-47BF-9130-E50DBDB96385}">
      <dgm:prSet/>
      <dgm:spPr/>
      <dgm:t>
        <a:bodyPr/>
        <a:lstStyle/>
        <a:p>
          <a:endParaRPr kumimoji="1" lang="ja-JP" altLang="en-US"/>
        </a:p>
      </dgm:t>
    </dgm:pt>
    <dgm:pt modelId="{CAB44CDB-4560-4611-B909-A8BFBA649FBE}" type="sibTrans" cxnId="{4B6441E7-B1FF-47BF-9130-E50DBDB96385}">
      <dgm:prSet/>
      <dgm:spPr/>
      <dgm:t>
        <a:bodyPr/>
        <a:lstStyle/>
        <a:p>
          <a:endParaRPr kumimoji="1" lang="ja-JP" altLang="en-US"/>
        </a:p>
      </dgm:t>
    </dgm:pt>
    <dgm:pt modelId="{3A7E954A-9210-49C5-8269-4E45698C591E}">
      <dgm:prSet phldrT="[テキスト]" custT="1"/>
      <dgm:spPr/>
      <dgm:t>
        <a:bodyPr/>
        <a:lstStyle/>
        <a:p>
          <a:pPr>
            <a:spcAft>
              <a:spcPts val="2000"/>
            </a:spcAft>
          </a:pPr>
          <a:r>
            <a:rPr kumimoji="1" lang="ja-JP" altLang="en-US" sz="2000" dirty="0" smtClean="0"/>
            <a:t>年間を通じた拡大事業の実施</a:t>
          </a:r>
          <a:endParaRPr kumimoji="1" lang="en-US" altLang="ja-JP" sz="2000" dirty="0" smtClean="0"/>
        </a:p>
        <a:p>
          <a:pPr>
            <a:spcAft>
              <a:spcPct val="35000"/>
            </a:spcAft>
          </a:pPr>
          <a:r>
            <a:rPr kumimoji="1" lang="en-US" altLang="ja-JP" sz="2000" dirty="0" smtClean="0"/>
            <a:t>JCOB</a:t>
          </a:r>
          <a:r>
            <a:rPr kumimoji="1" lang="ja-JP" altLang="en-US" sz="2000" dirty="0" smtClean="0"/>
            <a:t>の著名人による講演の開催</a:t>
          </a:r>
          <a:endParaRPr kumimoji="1" lang="ja-JP" altLang="en-US" sz="2000" dirty="0"/>
        </a:p>
      </dgm:t>
    </dgm:pt>
    <dgm:pt modelId="{742FCC6C-0388-4D5A-A5D5-B4286C5D7A0C}" type="parTrans" cxnId="{8153BDCB-AF5B-4E6E-8874-562AF9DAB04A}">
      <dgm:prSet/>
      <dgm:spPr/>
      <dgm:t>
        <a:bodyPr/>
        <a:lstStyle/>
        <a:p>
          <a:endParaRPr kumimoji="1" lang="ja-JP" altLang="en-US"/>
        </a:p>
      </dgm:t>
    </dgm:pt>
    <dgm:pt modelId="{2680A117-7B5D-441D-874C-B0A77262330B}" type="sibTrans" cxnId="{8153BDCB-AF5B-4E6E-8874-562AF9DAB04A}">
      <dgm:prSet/>
      <dgm:spPr/>
      <dgm:t>
        <a:bodyPr/>
        <a:lstStyle/>
        <a:p>
          <a:endParaRPr kumimoji="1" lang="ja-JP" altLang="en-US"/>
        </a:p>
      </dgm:t>
    </dgm:pt>
    <dgm:pt modelId="{A9E2B364-0704-4AF5-9D91-FECB2DDDBE3B}">
      <dgm:prSet phldrT="[テキスト]"/>
      <dgm:spPr/>
      <dgm:t>
        <a:bodyPr/>
        <a:lstStyle/>
        <a:p>
          <a:r>
            <a:rPr kumimoji="1" lang="en-US" altLang="ja-JP" dirty="0" smtClean="0">
              <a:solidFill>
                <a:srgbClr val="FF9933"/>
              </a:solidFill>
            </a:rPr>
            <a:t>2013</a:t>
          </a:r>
          <a:endParaRPr kumimoji="1" lang="ja-JP" altLang="en-US" dirty="0">
            <a:solidFill>
              <a:srgbClr val="FF9933"/>
            </a:solidFill>
          </a:endParaRPr>
        </a:p>
      </dgm:t>
    </dgm:pt>
    <dgm:pt modelId="{755A553B-203B-421E-9190-19B06A080F84}" type="parTrans" cxnId="{B73A4D2A-8CD4-4FD1-BE8B-4B9106873751}">
      <dgm:prSet/>
      <dgm:spPr/>
      <dgm:t>
        <a:bodyPr/>
        <a:lstStyle/>
        <a:p>
          <a:endParaRPr kumimoji="1" lang="ja-JP" altLang="en-US"/>
        </a:p>
      </dgm:t>
    </dgm:pt>
    <dgm:pt modelId="{73420AF4-CFBB-464E-9C81-CB0E379D38B2}" type="sibTrans" cxnId="{B73A4D2A-8CD4-4FD1-BE8B-4B9106873751}">
      <dgm:prSet/>
      <dgm:spPr/>
      <dgm:t>
        <a:bodyPr/>
        <a:lstStyle/>
        <a:p>
          <a:endParaRPr kumimoji="1" lang="ja-JP" altLang="en-US"/>
        </a:p>
      </dgm:t>
    </dgm:pt>
    <dgm:pt modelId="{775B424E-11F9-4A0F-8647-3126A9BEC2B1}">
      <dgm:prSet phldrT="[テキスト]" custT="1"/>
      <dgm:spPr/>
      <dgm:t>
        <a:bodyPr/>
        <a:lstStyle/>
        <a:p>
          <a:pPr>
            <a:spcAft>
              <a:spcPts val="2000"/>
            </a:spcAft>
          </a:pPr>
          <a:r>
            <a:rPr kumimoji="1" lang="ja-JP" altLang="en-US" sz="2000" dirty="0" smtClean="0"/>
            <a:t>特別会員を招いての情報共有の場</a:t>
          </a:r>
          <a:endParaRPr kumimoji="1" lang="en-US" altLang="ja-JP" sz="2000" dirty="0" smtClean="0"/>
        </a:p>
        <a:p>
          <a:pPr>
            <a:spcAft>
              <a:spcPct val="35000"/>
            </a:spcAft>
          </a:pPr>
          <a:r>
            <a:rPr kumimoji="1" lang="ja-JP" altLang="en-US" sz="2000" dirty="0" smtClean="0"/>
            <a:t>協力事業への有資格者を誘導</a:t>
          </a:r>
          <a:endParaRPr kumimoji="1" lang="en-US" altLang="ja-JP" sz="2000" dirty="0" smtClean="0"/>
        </a:p>
      </dgm:t>
    </dgm:pt>
    <dgm:pt modelId="{B19946EE-95EE-455F-AEC0-02DF0F77C5E4}" type="parTrans" cxnId="{CA4C9EC8-57D0-458D-9BF4-BF8BEBD91AC4}">
      <dgm:prSet/>
      <dgm:spPr/>
      <dgm:t>
        <a:bodyPr/>
        <a:lstStyle/>
        <a:p>
          <a:endParaRPr kumimoji="1" lang="ja-JP" altLang="en-US"/>
        </a:p>
      </dgm:t>
    </dgm:pt>
    <dgm:pt modelId="{441D054A-1018-492D-B685-BE5F1B35A7A4}" type="sibTrans" cxnId="{CA4C9EC8-57D0-458D-9BF4-BF8BEBD91AC4}">
      <dgm:prSet/>
      <dgm:spPr/>
      <dgm:t>
        <a:bodyPr/>
        <a:lstStyle/>
        <a:p>
          <a:endParaRPr kumimoji="1" lang="ja-JP" altLang="en-US"/>
        </a:p>
      </dgm:t>
    </dgm:pt>
    <dgm:pt modelId="{5D0895E0-D490-4645-8AF6-AAD232777F7C}">
      <dgm:prSet phldrT="[テキスト]" custT="1"/>
      <dgm:spPr/>
      <dgm:t>
        <a:bodyPr/>
        <a:lstStyle/>
        <a:p>
          <a:pPr>
            <a:spcAft>
              <a:spcPts val="2000"/>
            </a:spcAft>
          </a:pPr>
          <a:r>
            <a:rPr lang="ja-JP" sz="1800" dirty="0" smtClean="0"/>
            <a:t>日本ＪＣから講師を招いての拡大セミナー</a:t>
          </a:r>
          <a:endParaRPr lang="en-US" altLang="ja-JP" sz="1800" dirty="0" smtClean="0"/>
        </a:p>
        <a:p>
          <a:pPr>
            <a:spcAft>
              <a:spcPct val="35000"/>
            </a:spcAft>
          </a:pPr>
          <a:r>
            <a:rPr kumimoji="1" lang="ja-JP" altLang="en-US" sz="1800" dirty="0" smtClean="0"/>
            <a:t>バーベキューなどの異業種交流会の開催</a:t>
          </a:r>
          <a:endParaRPr kumimoji="1" lang="en-US" altLang="ja-JP" sz="1800" dirty="0" smtClean="0"/>
        </a:p>
      </dgm:t>
    </dgm:pt>
    <dgm:pt modelId="{95AEF033-1907-4772-8B9F-21E88D587EC4}" type="sibTrans" cxnId="{3369875E-46DD-4D0B-99D0-7C3B39F49932}">
      <dgm:prSet/>
      <dgm:spPr/>
      <dgm:t>
        <a:bodyPr/>
        <a:lstStyle/>
        <a:p>
          <a:endParaRPr kumimoji="1" lang="ja-JP" altLang="en-US"/>
        </a:p>
      </dgm:t>
    </dgm:pt>
    <dgm:pt modelId="{967C0889-3313-4EBF-B674-5FDE9B577EA7}" type="parTrans" cxnId="{3369875E-46DD-4D0B-99D0-7C3B39F49932}">
      <dgm:prSet/>
      <dgm:spPr/>
      <dgm:t>
        <a:bodyPr/>
        <a:lstStyle/>
        <a:p>
          <a:endParaRPr kumimoji="1" lang="ja-JP" altLang="en-US"/>
        </a:p>
      </dgm:t>
    </dgm:pt>
    <dgm:pt modelId="{C5DA6C7F-095F-4A33-B738-1FA7AD8123FE}">
      <dgm:prSet phldrT="[テキスト]" custT="1"/>
      <dgm:spPr/>
      <dgm:t>
        <a:bodyPr/>
        <a:lstStyle/>
        <a:p>
          <a:r>
            <a:rPr kumimoji="1" lang="en-US" altLang="ja-JP" sz="2000" dirty="0" smtClean="0">
              <a:solidFill>
                <a:srgbClr val="FF9933"/>
              </a:solidFill>
            </a:rPr>
            <a:t>2014</a:t>
          </a:r>
          <a:endParaRPr kumimoji="1" lang="ja-JP" altLang="en-US" sz="2000" dirty="0">
            <a:solidFill>
              <a:srgbClr val="FF9933"/>
            </a:solidFill>
          </a:endParaRPr>
        </a:p>
      </dgm:t>
    </dgm:pt>
    <dgm:pt modelId="{B377FBBF-28FD-4E5F-8519-1DFCD7FB22D4}" type="parTrans" cxnId="{641F9E0B-003E-47E7-8790-20D12B281200}">
      <dgm:prSet/>
      <dgm:spPr/>
      <dgm:t>
        <a:bodyPr/>
        <a:lstStyle/>
        <a:p>
          <a:endParaRPr kumimoji="1" lang="ja-JP" altLang="en-US"/>
        </a:p>
      </dgm:t>
    </dgm:pt>
    <dgm:pt modelId="{059A67EB-706D-441B-AA64-E12C42980920}" type="sibTrans" cxnId="{641F9E0B-003E-47E7-8790-20D12B281200}">
      <dgm:prSet/>
      <dgm:spPr/>
      <dgm:t>
        <a:bodyPr/>
        <a:lstStyle/>
        <a:p>
          <a:endParaRPr kumimoji="1" lang="ja-JP" altLang="en-US"/>
        </a:p>
      </dgm:t>
    </dgm:pt>
    <dgm:pt modelId="{1403436D-F58C-462F-B6CF-1E871DF2BBF7}">
      <dgm:prSet phldrT="[テキスト]" custT="1"/>
      <dgm:spPr/>
      <dgm:t>
        <a:bodyPr/>
        <a:lstStyle/>
        <a:p>
          <a:r>
            <a:rPr kumimoji="1" lang="en-US" altLang="ja-JP" sz="2000" dirty="0" err="1" smtClean="0"/>
            <a:t>Facebook</a:t>
          </a:r>
          <a:r>
            <a:rPr kumimoji="1" lang="ja-JP" altLang="en-US" sz="2000" dirty="0" smtClean="0"/>
            <a:t>を活用しての拡大情報の共有</a:t>
          </a:r>
          <a:endParaRPr kumimoji="1" lang="en-US" altLang="ja-JP" sz="2000" dirty="0" smtClean="0"/>
        </a:p>
      </dgm:t>
    </dgm:pt>
    <dgm:pt modelId="{19E0EB0B-C6BA-4486-B093-D59B76E135DF}" type="parTrans" cxnId="{87C1FEEF-FD10-45CD-A518-E4569EAD7DCF}">
      <dgm:prSet/>
      <dgm:spPr/>
      <dgm:t>
        <a:bodyPr/>
        <a:lstStyle/>
        <a:p>
          <a:endParaRPr kumimoji="1" lang="ja-JP" altLang="en-US"/>
        </a:p>
      </dgm:t>
    </dgm:pt>
    <dgm:pt modelId="{9D57A7AE-49A1-4FF6-84A8-BEAD0D325AC5}" type="sibTrans" cxnId="{87C1FEEF-FD10-45CD-A518-E4569EAD7DCF}">
      <dgm:prSet/>
      <dgm:spPr/>
      <dgm:t>
        <a:bodyPr/>
        <a:lstStyle/>
        <a:p>
          <a:endParaRPr kumimoji="1" lang="ja-JP" altLang="en-US"/>
        </a:p>
      </dgm:t>
    </dgm:pt>
    <dgm:pt modelId="{110D732F-B995-4EC0-BBA9-DAEA3DD319C1}" type="pres">
      <dgm:prSet presAssocID="{B200DE35-D389-406C-814D-DDC45E035324}" presName="Name0" presStyleCnt="0">
        <dgm:presLayoutVars>
          <dgm:dir/>
          <dgm:animLvl val="lvl"/>
          <dgm:resizeHandles val="exact"/>
        </dgm:presLayoutVars>
      </dgm:prSet>
      <dgm:spPr/>
      <dgm:t>
        <a:bodyPr/>
        <a:lstStyle/>
        <a:p>
          <a:endParaRPr kumimoji="1" lang="ja-JP" altLang="en-US"/>
        </a:p>
      </dgm:t>
    </dgm:pt>
    <dgm:pt modelId="{89BF2611-306B-49B8-B1C4-651CCF488A45}" type="pres">
      <dgm:prSet presAssocID="{9F623221-2785-4AA7-8DCA-7AC936904DBB}" presName="compositeNode" presStyleCnt="0">
        <dgm:presLayoutVars>
          <dgm:bulletEnabled val="1"/>
        </dgm:presLayoutVars>
      </dgm:prSet>
      <dgm:spPr/>
      <dgm:t>
        <a:bodyPr/>
        <a:lstStyle/>
        <a:p>
          <a:endParaRPr kumimoji="1" lang="ja-JP" altLang="en-US"/>
        </a:p>
      </dgm:t>
    </dgm:pt>
    <dgm:pt modelId="{CFEB0102-CB4C-48E5-B533-E5C20891AE2F}" type="pres">
      <dgm:prSet presAssocID="{9F623221-2785-4AA7-8DCA-7AC936904DBB}" presName="bgRect" presStyleLbl="node1" presStyleIdx="0" presStyleCnt="4" custScaleY="120460"/>
      <dgm:spPr/>
      <dgm:t>
        <a:bodyPr/>
        <a:lstStyle/>
        <a:p>
          <a:endParaRPr kumimoji="1" lang="ja-JP" altLang="en-US"/>
        </a:p>
      </dgm:t>
    </dgm:pt>
    <dgm:pt modelId="{A951502F-B144-4F1F-B7E3-2652BE1F4990}" type="pres">
      <dgm:prSet presAssocID="{9F623221-2785-4AA7-8DCA-7AC936904DBB}" presName="parentNode" presStyleLbl="node1" presStyleIdx="0" presStyleCnt="4">
        <dgm:presLayoutVars>
          <dgm:chMax val="0"/>
          <dgm:bulletEnabled val="1"/>
        </dgm:presLayoutVars>
      </dgm:prSet>
      <dgm:spPr/>
      <dgm:t>
        <a:bodyPr/>
        <a:lstStyle/>
        <a:p>
          <a:endParaRPr kumimoji="1" lang="ja-JP" altLang="en-US"/>
        </a:p>
      </dgm:t>
    </dgm:pt>
    <dgm:pt modelId="{82C40CF3-4D44-455D-9CF9-C6913B303444}" type="pres">
      <dgm:prSet presAssocID="{9F623221-2785-4AA7-8DCA-7AC936904DBB}" presName="childNode" presStyleLbl="node1" presStyleIdx="0" presStyleCnt="4">
        <dgm:presLayoutVars>
          <dgm:bulletEnabled val="1"/>
        </dgm:presLayoutVars>
      </dgm:prSet>
      <dgm:spPr/>
      <dgm:t>
        <a:bodyPr/>
        <a:lstStyle/>
        <a:p>
          <a:endParaRPr kumimoji="1" lang="ja-JP" altLang="en-US"/>
        </a:p>
      </dgm:t>
    </dgm:pt>
    <dgm:pt modelId="{F9593475-E164-4CD7-96A1-B107A3C51AC4}" type="pres">
      <dgm:prSet presAssocID="{1274F507-6150-431E-8371-B4AA756C634F}" presName="hSp" presStyleCnt="0"/>
      <dgm:spPr/>
      <dgm:t>
        <a:bodyPr/>
        <a:lstStyle/>
        <a:p>
          <a:endParaRPr kumimoji="1" lang="ja-JP" altLang="en-US"/>
        </a:p>
      </dgm:t>
    </dgm:pt>
    <dgm:pt modelId="{A31D7C91-DC5B-475B-908D-9DD460BD3E10}" type="pres">
      <dgm:prSet presAssocID="{1274F507-6150-431E-8371-B4AA756C634F}" presName="vProcSp" presStyleCnt="0"/>
      <dgm:spPr/>
      <dgm:t>
        <a:bodyPr/>
        <a:lstStyle/>
        <a:p>
          <a:endParaRPr kumimoji="1" lang="ja-JP" altLang="en-US"/>
        </a:p>
      </dgm:t>
    </dgm:pt>
    <dgm:pt modelId="{AC806F95-95E1-4C83-A087-93CF5397B23C}" type="pres">
      <dgm:prSet presAssocID="{1274F507-6150-431E-8371-B4AA756C634F}" presName="vSp1" presStyleCnt="0"/>
      <dgm:spPr/>
      <dgm:t>
        <a:bodyPr/>
        <a:lstStyle/>
        <a:p>
          <a:endParaRPr kumimoji="1" lang="ja-JP" altLang="en-US"/>
        </a:p>
      </dgm:t>
    </dgm:pt>
    <dgm:pt modelId="{3F390917-8C5C-46D2-A996-16A0D04783C3}" type="pres">
      <dgm:prSet presAssocID="{1274F507-6150-431E-8371-B4AA756C634F}" presName="simulatedConn" presStyleLbl="solidFgAcc1" presStyleIdx="0" presStyleCnt="3"/>
      <dgm:spPr/>
      <dgm:t>
        <a:bodyPr/>
        <a:lstStyle/>
        <a:p>
          <a:endParaRPr kumimoji="1" lang="ja-JP" altLang="en-US"/>
        </a:p>
      </dgm:t>
    </dgm:pt>
    <dgm:pt modelId="{93788448-074C-4AF0-9B95-0156288F82B7}" type="pres">
      <dgm:prSet presAssocID="{1274F507-6150-431E-8371-B4AA756C634F}" presName="vSp2" presStyleCnt="0"/>
      <dgm:spPr/>
      <dgm:t>
        <a:bodyPr/>
        <a:lstStyle/>
        <a:p>
          <a:endParaRPr kumimoji="1" lang="ja-JP" altLang="en-US"/>
        </a:p>
      </dgm:t>
    </dgm:pt>
    <dgm:pt modelId="{ED9D0134-1A04-4D54-B870-C699F732B0B9}" type="pres">
      <dgm:prSet presAssocID="{1274F507-6150-431E-8371-B4AA756C634F}" presName="sibTrans" presStyleCnt="0"/>
      <dgm:spPr/>
      <dgm:t>
        <a:bodyPr/>
        <a:lstStyle/>
        <a:p>
          <a:endParaRPr kumimoji="1" lang="ja-JP" altLang="en-US"/>
        </a:p>
      </dgm:t>
    </dgm:pt>
    <dgm:pt modelId="{49035CDF-3A44-43B6-B2B0-8182055851D7}" type="pres">
      <dgm:prSet presAssocID="{B49E3329-06E7-4483-9A4B-A922328E246E}" presName="compositeNode" presStyleCnt="0">
        <dgm:presLayoutVars>
          <dgm:bulletEnabled val="1"/>
        </dgm:presLayoutVars>
      </dgm:prSet>
      <dgm:spPr/>
      <dgm:t>
        <a:bodyPr/>
        <a:lstStyle/>
        <a:p>
          <a:endParaRPr kumimoji="1" lang="ja-JP" altLang="en-US"/>
        </a:p>
      </dgm:t>
    </dgm:pt>
    <dgm:pt modelId="{93E6696F-58E6-4AD2-B8D1-C6276D6B8BF6}" type="pres">
      <dgm:prSet presAssocID="{B49E3329-06E7-4483-9A4B-A922328E246E}" presName="bgRect" presStyleLbl="node1" presStyleIdx="1" presStyleCnt="4" custScaleY="120460"/>
      <dgm:spPr/>
      <dgm:t>
        <a:bodyPr/>
        <a:lstStyle/>
        <a:p>
          <a:endParaRPr kumimoji="1" lang="ja-JP" altLang="en-US"/>
        </a:p>
      </dgm:t>
    </dgm:pt>
    <dgm:pt modelId="{9072039D-1A8A-4F86-B03D-476DA8DD5732}" type="pres">
      <dgm:prSet presAssocID="{B49E3329-06E7-4483-9A4B-A922328E246E}" presName="parentNode" presStyleLbl="node1" presStyleIdx="1" presStyleCnt="4">
        <dgm:presLayoutVars>
          <dgm:chMax val="0"/>
          <dgm:bulletEnabled val="1"/>
        </dgm:presLayoutVars>
      </dgm:prSet>
      <dgm:spPr/>
      <dgm:t>
        <a:bodyPr/>
        <a:lstStyle/>
        <a:p>
          <a:endParaRPr kumimoji="1" lang="ja-JP" altLang="en-US"/>
        </a:p>
      </dgm:t>
    </dgm:pt>
    <dgm:pt modelId="{678E52C9-B289-4700-8ADF-1A597DF40C90}" type="pres">
      <dgm:prSet presAssocID="{B49E3329-06E7-4483-9A4B-A922328E246E}" presName="childNode" presStyleLbl="node1" presStyleIdx="1" presStyleCnt="4">
        <dgm:presLayoutVars>
          <dgm:bulletEnabled val="1"/>
        </dgm:presLayoutVars>
      </dgm:prSet>
      <dgm:spPr/>
      <dgm:t>
        <a:bodyPr/>
        <a:lstStyle/>
        <a:p>
          <a:endParaRPr kumimoji="1" lang="ja-JP" altLang="en-US"/>
        </a:p>
      </dgm:t>
    </dgm:pt>
    <dgm:pt modelId="{98F79485-3C9F-426B-813F-9745EAAF8487}" type="pres">
      <dgm:prSet presAssocID="{CAB44CDB-4560-4611-B909-A8BFBA649FBE}" presName="hSp" presStyleCnt="0"/>
      <dgm:spPr/>
      <dgm:t>
        <a:bodyPr/>
        <a:lstStyle/>
        <a:p>
          <a:endParaRPr kumimoji="1" lang="ja-JP" altLang="en-US"/>
        </a:p>
      </dgm:t>
    </dgm:pt>
    <dgm:pt modelId="{BFE1B872-3855-40FE-B3AE-3784931D59BB}" type="pres">
      <dgm:prSet presAssocID="{CAB44CDB-4560-4611-B909-A8BFBA649FBE}" presName="vProcSp" presStyleCnt="0"/>
      <dgm:spPr/>
      <dgm:t>
        <a:bodyPr/>
        <a:lstStyle/>
        <a:p>
          <a:endParaRPr kumimoji="1" lang="ja-JP" altLang="en-US"/>
        </a:p>
      </dgm:t>
    </dgm:pt>
    <dgm:pt modelId="{050376EB-2F3D-4205-933F-F808C4EA915F}" type="pres">
      <dgm:prSet presAssocID="{CAB44CDB-4560-4611-B909-A8BFBA649FBE}" presName="vSp1" presStyleCnt="0"/>
      <dgm:spPr/>
      <dgm:t>
        <a:bodyPr/>
        <a:lstStyle/>
        <a:p>
          <a:endParaRPr kumimoji="1" lang="ja-JP" altLang="en-US"/>
        </a:p>
      </dgm:t>
    </dgm:pt>
    <dgm:pt modelId="{5113E260-C1A3-456B-82AC-1C28539B5405}" type="pres">
      <dgm:prSet presAssocID="{CAB44CDB-4560-4611-B909-A8BFBA649FBE}" presName="simulatedConn" presStyleLbl="solidFgAcc1" presStyleIdx="1" presStyleCnt="3"/>
      <dgm:spPr/>
      <dgm:t>
        <a:bodyPr/>
        <a:lstStyle/>
        <a:p>
          <a:endParaRPr kumimoji="1" lang="ja-JP" altLang="en-US"/>
        </a:p>
      </dgm:t>
    </dgm:pt>
    <dgm:pt modelId="{B9B4A0FF-B2EB-43FE-8829-6B7BD21B9E9B}" type="pres">
      <dgm:prSet presAssocID="{CAB44CDB-4560-4611-B909-A8BFBA649FBE}" presName="vSp2" presStyleCnt="0"/>
      <dgm:spPr/>
      <dgm:t>
        <a:bodyPr/>
        <a:lstStyle/>
        <a:p>
          <a:endParaRPr kumimoji="1" lang="ja-JP" altLang="en-US"/>
        </a:p>
      </dgm:t>
    </dgm:pt>
    <dgm:pt modelId="{69A00E6E-A379-4A78-9303-17A42B852D73}" type="pres">
      <dgm:prSet presAssocID="{CAB44CDB-4560-4611-B909-A8BFBA649FBE}" presName="sibTrans" presStyleCnt="0"/>
      <dgm:spPr/>
      <dgm:t>
        <a:bodyPr/>
        <a:lstStyle/>
        <a:p>
          <a:endParaRPr kumimoji="1" lang="ja-JP" altLang="en-US"/>
        </a:p>
      </dgm:t>
    </dgm:pt>
    <dgm:pt modelId="{D52AA760-4168-4DAC-9B72-6561BF9C5342}" type="pres">
      <dgm:prSet presAssocID="{A9E2B364-0704-4AF5-9D91-FECB2DDDBE3B}" presName="compositeNode" presStyleCnt="0">
        <dgm:presLayoutVars>
          <dgm:bulletEnabled val="1"/>
        </dgm:presLayoutVars>
      </dgm:prSet>
      <dgm:spPr/>
      <dgm:t>
        <a:bodyPr/>
        <a:lstStyle/>
        <a:p>
          <a:endParaRPr kumimoji="1" lang="ja-JP" altLang="en-US"/>
        </a:p>
      </dgm:t>
    </dgm:pt>
    <dgm:pt modelId="{8BB025D9-7AA3-44B5-850D-42E631407C9D}" type="pres">
      <dgm:prSet presAssocID="{A9E2B364-0704-4AF5-9D91-FECB2DDDBE3B}" presName="bgRect" presStyleLbl="node1" presStyleIdx="2" presStyleCnt="4" custScaleY="120460"/>
      <dgm:spPr/>
      <dgm:t>
        <a:bodyPr/>
        <a:lstStyle/>
        <a:p>
          <a:endParaRPr kumimoji="1" lang="ja-JP" altLang="en-US"/>
        </a:p>
      </dgm:t>
    </dgm:pt>
    <dgm:pt modelId="{348EA756-2EB1-4BA7-B767-A5C2C6FAF3FE}" type="pres">
      <dgm:prSet presAssocID="{A9E2B364-0704-4AF5-9D91-FECB2DDDBE3B}" presName="parentNode" presStyleLbl="node1" presStyleIdx="2" presStyleCnt="4">
        <dgm:presLayoutVars>
          <dgm:chMax val="0"/>
          <dgm:bulletEnabled val="1"/>
        </dgm:presLayoutVars>
      </dgm:prSet>
      <dgm:spPr/>
      <dgm:t>
        <a:bodyPr/>
        <a:lstStyle/>
        <a:p>
          <a:endParaRPr kumimoji="1" lang="ja-JP" altLang="en-US"/>
        </a:p>
      </dgm:t>
    </dgm:pt>
    <dgm:pt modelId="{C981E483-0309-4CAC-A3CF-E7A09727F42A}" type="pres">
      <dgm:prSet presAssocID="{A9E2B364-0704-4AF5-9D91-FECB2DDDBE3B}" presName="childNode" presStyleLbl="node1" presStyleIdx="2" presStyleCnt="4">
        <dgm:presLayoutVars>
          <dgm:bulletEnabled val="1"/>
        </dgm:presLayoutVars>
      </dgm:prSet>
      <dgm:spPr/>
      <dgm:t>
        <a:bodyPr/>
        <a:lstStyle/>
        <a:p>
          <a:endParaRPr kumimoji="1" lang="ja-JP" altLang="en-US"/>
        </a:p>
      </dgm:t>
    </dgm:pt>
    <dgm:pt modelId="{1BBA141A-71CE-4C2A-98C7-03615D045037}" type="pres">
      <dgm:prSet presAssocID="{73420AF4-CFBB-464E-9C81-CB0E379D38B2}" presName="hSp" presStyleCnt="0"/>
      <dgm:spPr/>
      <dgm:t>
        <a:bodyPr/>
        <a:lstStyle/>
        <a:p>
          <a:endParaRPr kumimoji="1" lang="ja-JP" altLang="en-US"/>
        </a:p>
      </dgm:t>
    </dgm:pt>
    <dgm:pt modelId="{38C16DB2-A335-4469-83B2-8942534000DB}" type="pres">
      <dgm:prSet presAssocID="{73420AF4-CFBB-464E-9C81-CB0E379D38B2}" presName="vProcSp" presStyleCnt="0"/>
      <dgm:spPr/>
      <dgm:t>
        <a:bodyPr/>
        <a:lstStyle/>
        <a:p>
          <a:endParaRPr kumimoji="1" lang="ja-JP" altLang="en-US"/>
        </a:p>
      </dgm:t>
    </dgm:pt>
    <dgm:pt modelId="{E5D43D98-6901-4F6D-85FD-9BAF5D331680}" type="pres">
      <dgm:prSet presAssocID="{73420AF4-CFBB-464E-9C81-CB0E379D38B2}" presName="vSp1" presStyleCnt="0"/>
      <dgm:spPr/>
      <dgm:t>
        <a:bodyPr/>
        <a:lstStyle/>
        <a:p>
          <a:endParaRPr kumimoji="1" lang="ja-JP" altLang="en-US"/>
        </a:p>
      </dgm:t>
    </dgm:pt>
    <dgm:pt modelId="{B3DCEBCF-9273-42B9-B482-5E56C5237668}" type="pres">
      <dgm:prSet presAssocID="{73420AF4-CFBB-464E-9C81-CB0E379D38B2}" presName="simulatedConn" presStyleLbl="solidFgAcc1" presStyleIdx="2" presStyleCnt="3"/>
      <dgm:spPr/>
      <dgm:t>
        <a:bodyPr/>
        <a:lstStyle/>
        <a:p>
          <a:endParaRPr kumimoji="1" lang="ja-JP" altLang="en-US"/>
        </a:p>
      </dgm:t>
    </dgm:pt>
    <dgm:pt modelId="{5F02487B-D906-4D4C-910D-330882927907}" type="pres">
      <dgm:prSet presAssocID="{73420AF4-CFBB-464E-9C81-CB0E379D38B2}" presName="vSp2" presStyleCnt="0"/>
      <dgm:spPr/>
      <dgm:t>
        <a:bodyPr/>
        <a:lstStyle/>
        <a:p>
          <a:endParaRPr kumimoji="1" lang="ja-JP" altLang="en-US"/>
        </a:p>
      </dgm:t>
    </dgm:pt>
    <dgm:pt modelId="{766AEF7D-AE78-4889-90BC-5812249C4E76}" type="pres">
      <dgm:prSet presAssocID="{73420AF4-CFBB-464E-9C81-CB0E379D38B2}" presName="sibTrans" presStyleCnt="0"/>
      <dgm:spPr/>
      <dgm:t>
        <a:bodyPr/>
        <a:lstStyle/>
        <a:p>
          <a:endParaRPr kumimoji="1" lang="ja-JP" altLang="en-US"/>
        </a:p>
      </dgm:t>
    </dgm:pt>
    <dgm:pt modelId="{9E721572-BFC4-4A17-8118-139C219C6125}" type="pres">
      <dgm:prSet presAssocID="{C5DA6C7F-095F-4A33-B738-1FA7AD8123FE}" presName="compositeNode" presStyleCnt="0">
        <dgm:presLayoutVars>
          <dgm:bulletEnabled val="1"/>
        </dgm:presLayoutVars>
      </dgm:prSet>
      <dgm:spPr/>
      <dgm:t>
        <a:bodyPr/>
        <a:lstStyle/>
        <a:p>
          <a:endParaRPr kumimoji="1" lang="ja-JP" altLang="en-US"/>
        </a:p>
      </dgm:t>
    </dgm:pt>
    <dgm:pt modelId="{300C1104-537A-4FF8-A9AB-2DC6E3802713}" type="pres">
      <dgm:prSet presAssocID="{C5DA6C7F-095F-4A33-B738-1FA7AD8123FE}" presName="bgRect" presStyleLbl="node1" presStyleIdx="3" presStyleCnt="4" custScaleY="120460"/>
      <dgm:spPr/>
      <dgm:t>
        <a:bodyPr/>
        <a:lstStyle/>
        <a:p>
          <a:endParaRPr kumimoji="1" lang="ja-JP" altLang="en-US"/>
        </a:p>
      </dgm:t>
    </dgm:pt>
    <dgm:pt modelId="{5DA46CD3-2AF7-44A5-B9AF-3422AF0EBBAC}" type="pres">
      <dgm:prSet presAssocID="{C5DA6C7F-095F-4A33-B738-1FA7AD8123FE}" presName="parentNode" presStyleLbl="node1" presStyleIdx="3" presStyleCnt="4">
        <dgm:presLayoutVars>
          <dgm:chMax val="0"/>
          <dgm:bulletEnabled val="1"/>
        </dgm:presLayoutVars>
      </dgm:prSet>
      <dgm:spPr/>
      <dgm:t>
        <a:bodyPr/>
        <a:lstStyle/>
        <a:p>
          <a:endParaRPr kumimoji="1" lang="ja-JP" altLang="en-US"/>
        </a:p>
      </dgm:t>
    </dgm:pt>
    <dgm:pt modelId="{31A4014E-4092-40B6-B726-AB4B352DFE06}" type="pres">
      <dgm:prSet presAssocID="{C5DA6C7F-095F-4A33-B738-1FA7AD8123FE}" presName="childNode" presStyleLbl="node1" presStyleIdx="3" presStyleCnt="4">
        <dgm:presLayoutVars>
          <dgm:bulletEnabled val="1"/>
        </dgm:presLayoutVars>
      </dgm:prSet>
      <dgm:spPr/>
      <dgm:t>
        <a:bodyPr/>
        <a:lstStyle/>
        <a:p>
          <a:endParaRPr kumimoji="1" lang="ja-JP" altLang="en-US"/>
        </a:p>
      </dgm:t>
    </dgm:pt>
  </dgm:ptLst>
  <dgm:cxnLst>
    <dgm:cxn modelId="{9A14650F-9D85-4754-8E4C-20D7A4C02C0D}" type="presOf" srcId="{B200DE35-D389-406C-814D-DDC45E035324}" destId="{110D732F-B995-4EC0-BBA9-DAEA3DD319C1}" srcOrd="0" destOrd="0" presId="urn:microsoft.com/office/officeart/2005/8/layout/hProcess7#6"/>
    <dgm:cxn modelId="{4B6441E7-B1FF-47BF-9130-E50DBDB96385}" srcId="{B200DE35-D389-406C-814D-DDC45E035324}" destId="{B49E3329-06E7-4483-9A4B-A922328E246E}" srcOrd="1" destOrd="0" parTransId="{5BA904EF-C64E-429F-AD2B-149D7E1C6F06}" sibTransId="{CAB44CDB-4560-4611-B909-A8BFBA649FBE}"/>
    <dgm:cxn modelId="{0BA38CB2-4839-4AA8-B414-2C98B4986B51}" type="presOf" srcId="{5D0895E0-D490-4645-8AF6-AAD232777F7C}" destId="{82C40CF3-4D44-455D-9CF9-C6913B303444}" srcOrd="0" destOrd="0" presId="urn:microsoft.com/office/officeart/2005/8/layout/hProcess7#6"/>
    <dgm:cxn modelId="{B73A4D2A-8CD4-4FD1-BE8B-4B9106873751}" srcId="{B200DE35-D389-406C-814D-DDC45E035324}" destId="{A9E2B364-0704-4AF5-9D91-FECB2DDDBE3B}" srcOrd="2" destOrd="0" parTransId="{755A553B-203B-421E-9190-19B06A080F84}" sibTransId="{73420AF4-CFBB-464E-9C81-CB0E379D38B2}"/>
    <dgm:cxn modelId="{3369875E-46DD-4D0B-99D0-7C3B39F49932}" srcId="{9F623221-2785-4AA7-8DCA-7AC936904DBB}" destId="{5D0895E0-D490-4645-8AF6-AAD232777F7C}" srcOrd="0" destOrd="0" parTransId="{967C0889-3313-4EBF-B674-5FDE9B577EA7}" sibTransId="{95AEF033-1907-4772-8B9F-21E88D587EC4}"/>
    <dgm:cxn modelId="{8153BDCB-AF5B-4E6E-8874-562AF9DAB04A}" srcId="{B49E3329-06E7-4483-9A4B-A922328E246E}" destId="{3A7E954A-9210-49C5-8269-4E45698C591E}" srcOrd="0" destOrd="0" parTransId="{742FCC6C-0388-4D5A-A5D5-B4286C5D7A0C}" sibTransId="{2680A117-7B5D-441D-874C-B0A77262330B}"/>
    <dgm:cxn modelId="{9FDCF609-AC76-44DD-83AD-F8C56B15ECFE}" srcId="{B200DE35-D389-406C-814D-DDC45E035324}" destId="{9F623221-2785-4AA7-8DCA-7AC936904DBB}" srcOrd="0" destOrd="0" parTransId="{C624E8A0-348F-4D3E-BB1F-A99A0804D371}" sibTransId="{1274F507-6150-431E-8371-B4AA756C634F}"/>
    <dgm:cxn modelId="{7BD2CD86-E82B-4E2A-8E42-52FE771AA904}" type="presOf" srcId="{B49E3329-06E7-4483-9A4B-A922328E246E}" destId="{9072039D-1A8A-4F86-B03D-476DA8DD5732}" srcOrd="1" destOrd="0" presId="urn:microsoft.com/office/officeart/2005/8/layout/hProcess7#6"/>
    <dgm:cxn modelId="{B444B277-DBF7-4605-9364-455421817D61}" type="presOf" srcId="{1403436D-F58C-462F-B6CF-1E871DF2BBF7}" destId="{31A4014E-4092-40B6-B726-AB4B352DFE06}" srcOrd="0" destOrd="0" presId="urn:microsoft.com/office/officeart/2005/8/layout/hProcess7#6"/>
    <dgm:cxn modelId="{B9046851-CA93-40C1-A698-96D28F591BA2}" type="presOf" srcId="{C5DA6C7F-095F-4A33-B738-1FA7AD8123FE}" destId="{300C1104-537A-4FF8-A9AB-2DC6E3802713}" srcOrd="0" destOrd="0" presId="urn:microsoft.com/office/officeart/2005/8/layout/hProcess7#6"/>
    <dgm:cxn modelId="{F235D5B5-3E7B-4D7C-9DD8-F579C45636B5}" type="presOf" srcId="{B49E3329-06E7-4483-9A4B-A922328E246E}" destId="{93E6696F-58E6-4AD2-B8D1-C6276D6B8BF6}" srcOrd="0" destOrd="0" presId="urn:microsoft.com/office/officeart/2005/8/layout/hProcess7#6"/>
    <dgm:cxn modelId="{82AE870D-26EC-4CC2-B120-AAADF704649B}" type="presOf" srcId="{775B424E-11F9-4A0F-8647-3126A9BEC2B1}" destId="{C981E483-0309-4CAC-A3CF-E7A09727F42A}" srcOrd="0" destOrd="0" presId="urn:microsoft.com/office/officeart/2005/8/layout/hProcess7#6"/>
    <dgm:cxn modelId="{B52B874F-D13B-4C37-8334-C74C9E4CE2FA}" type="presOf" srcId="{9F623221-2785-4AA7-8DCA-7AC936904DBB}" destId="{A951502F-B144-4F1F-B7E3-2652BE1F4990}" srcOrd="1" destOrd="0" presId="urn:microsoft.com/office/officeart/2005/8/layout/hProcess7#6"/>
    <dgm:cxn modelId="{87C1FEEF-FD10-45CD-A518-E4569EAD7DCF}" srcId="{C5DA6C7F-095F-4A33-B738-1FA7AD8123FE}" destId="{1403436D-F58C-462F-B6CF-1E871DF2BBF7}" srcOrd="0" destOrd="0" parTransId="{19E0EB0B-C6BA-4486-B093-D59B76E135DF}" sibTransId="{9D57A7AE-49A1-4FF6-84A8-BEAD0D325AC5}"/>
    <dgm:cxn modelId="{2611112A-F950-45A6-A3C7-851B0C7613C5}" type="presOf" srcId="{C5DA6C7F-095F-4A33-B738-1FA7AD8123FE}" destId="{5DA46CD3-2AF7-44A5-B9AF-3422AF0EBBAC}" srcOrd="1" destOrd="0" presId="urn:microsoft.com/office/officeart/2005/8/layout/hProcess7#6"/>
    <dgm:cxn modelId="{0846C613-5191-4EE7-AF10-4C4304CD9501}" type="presOf" srcId="{3A7E954A-9210-49C5-8269-4E45698C591E}" destId="{678E52C9-B289-4700-8ADF-1A597DF40C90}" srcOrd="0" destOrd="0" presId="urn:microsoft.com/office/officeart/2005/8/layout/hProcess7#6"/>
    <dgm:cxn modelId="{8DE2AAD5-1BE8-442A-994D-9C682190608E}" type="presOf" srcId="{9F623221-2785-4AA7-8DCA-7AC936904DBB}" destId="{CFEB0102-CB4C-48E5-B533-E5C20891AE2F}" srcOrd="0" destOrd="0" presId="urn:microsoft.com/office/officeart/2005/8/layout/hProcess7#6"/>
    <dgm:cxn modelId="{CA4C9EC8-57D0-458D-9BF4-BF8BEBD91AC4}" srcId="{A9E2B364-0704-4AF5-9D91-FECB2DDDBE3B}" destId="{775B424E-11F9-4A0F-8647-3126A9BEC2B1}" srcOrd="0" destOrd="0" parTransId="{B19946EE-95EE-455F-AEC0-02DF0F77C5E4}" sibTransId="{441D054A-1018-492D-B685-BE5F1B35A7A4}"/>
    <dgm:cxn modelId="{FF63A98C-4414-409E-A7A5-2CBD8CF39D01}" type="presOf" srcId="{A9E2B364-0704-4AF5-9D91-FECB2DDDBE3B}" destId="{8BB025D9-7AA3-44B5-850D-42E631407C9D}" srcOrd="0" destOrd="0" presId="urn:microsoft.com/office/officeart/2005/8/layout/hProcess7#6"/>
    <dgm:cxn modelId="{641F9E0B-003E-47E7-8790-20D12B281200}" srcId="{B200DE35-D389-406C-814D-DDC45E035324}" destId="{C5DA6C7F-095F-4A33-B738-1FA7AD8123FE}" srcOrd="3" destOrd="0" parTransId="{B377FBBF-28FD-4E5F-8519-1DFCD7FB22D4}" sibTransId="{059A67EB-706D-441B-AA64-E12C42980920}"/>
    <dgm:cxn modelId="{302777D5-D405-4D34-A3A2-AC7D22E43D2C}" type="presOf" srcId="{A9E2B364-0704-4AF5-9D91-FECB2DDDBE3B}" destId="{348EA756-2EB1-4BA7-B767-A5C2C6FAF3FE}" srcOrd="1" destOrd="0" presId="urn:microsoft.com/office/officeart/2005/8/layout/hProcess7#6"/>
    <dgm:cxn modelId="{65D56B38-6D4A-417A-B3C6-054A07D7DCCA}" type="presParOf" srcId="{110D732F-B995-4EC0-BBA9-DAEA3DD319C1}" destId="{89BF2611-306B-49B8-B1C4-651CCF488A45}" srcOrd="0" destOrd="0" presId="urn:microsoft.com/office/officeart/2005/8/layout/hProcess7#6"/>
    <dgm:cxn modelId="{66327BC2-9458-48FA-9511-ADF615CCB0DE}" type="presParOf" srcId="{89BF2611-306B-49B8-B1C4-651CCF488A45}" destId="{CFEB0102-CB4C-48E5-B533-E5C20891AE2F}" srcOrd="0" destOrd="0" presId="urn:microsoft.com/office/officeart/2005/8/layout/hProcess7#6"/>
    <dgm:cxn modelId="{161002F8-93F0-431D-BB73-4831F67AAEAF}" type="presParOf" srcId="{89BF2611-306B-49B8-B1C4-651CCF488A45}" destId="{A951502F-B144-4F1F-B7E3-2652BE1F4990}" srcOrd="1" destOrd="0" presId="urn:microsoft.com/office/officeart/2005/8/layout/hProcess7#6"/>
    <dgm:cxn modelId="{03A93A7D-C54F-40B3-93A4-FC3265ECD50B}" type="presParOf" srcId="{89BF2611-306B-49B8-B1C4-651CCF488A45}" destId="{82C40CF3-4D44-455D-9CF9-C6913B303444}" srcOrd="2" destOrd="0" presId="urn:microsoft.com/office/officeart/2005/8/layout/hProcess7#6"/>
    <dgm:cxn modelId="{DA456DB5-6701-4897-83B4-F857DF59D71C}" type="presParOf" srcId="{110D732F-B995-4EC0-BBA9-DAEA3DD319C1}" destId="{F9593475-E164-4CD7-96A1-B107A3C51AC4}" srcOrd="1" destOrd="0" presId="urn:microsoft.com/office/officeart/2005/8/layout/hProcess7#6"/>
    <dgm:cxn modelId="{1B7E6142-570E-480C-B1B3-789CCAB9E7D0}" type="presParOf" srcId="{110D732F-B995-4EC0-BBA9-DAEA3DD319C1}" destId="{A31D7C91-DC5B-475B-908D-9DD460BD3E10}" srcOrd="2" destOrd="0" presId="urn:microsoft.com/office/officeart/2005/8/layout/hProcess7#6"/>
    <dgm:cxn modelId="{62824E34-167B-4398-A7CF-D4CBEFE1CC32}" type="presParOf" srcId="{A31D7C91-DC5B-475B-908D-9DD460BD3E10}" destId="{AC806F95-95E1-4C83-A087-93CF5397B23C}" srcOrd="0" destOrd="0" presId="urn:microsoft.com/office/officeart/2005/8/layout/hProcess7#6"/>
    <dgm:cxn modelId="{C5F4B6F1-1C1A-4872-81E5-F1C54FD2BAFC}" type="presParOf" srcId="{A31D7C91-DC5B-475B-908D-9DD460BD3E10}" destId="{3F390917-8C5C-46D2-A996-16A0D04783C3}" srcOrd="1" destOrd="0" presId="urn:microsoft.com/office/officeart/2005/8/layout/hProcess7#6"/>
    <dgm:cxn modelId="{E75E36CD-F471-4F9C-B927-973A0F6642B9}" type="presParOf" srcId="{A31D7C91-DC5B-475B-908D-9DD460BD3E10}" destId="{93788448-074C-4AF0-9B95-0156288F82B7}" srcOrd="2" destOrd="0" presId="urn:microsoft.com/office/officeart/2005/8/layout/hProcess7#6"/>
    <dgm:cxn modelId="{436BF440-733A-4D57-8B67-9F84A578D4AF}" type="presParOf" srcId="{110D732F-B995-4EC0-BBA9-DAEA3DD319C1}" destId="{ED9D0134-1A04-4D54-B870-C699F732B0B9}" srcOrd="3" destOrd="0" presId="urn:microsoft.com/office/officeart/2005/8/layout/hProcess7#6"/>
    <dgm:cxn modelId="{9B87BFCB-B56D-4EC1-947D-7A60B140138B}" type="presParOf" srcId="{110D732F-B995-4EC0-BBA9-DAEA3DD319C1}" destId="{49035CDF-3A44-43B6-B2B0-8182055851D7}" srcOrd="4" destOrd="0" presId="urn:microsoft.com/office/officeart/2005/8/layout/hProcess7#6"/>
    <dgm:cxn modelId="{0239B598-CC20-4B82-86D6-C069A37C3F3C}" type="presParOf" srcId="{49035CDF-3A44-43B6-B2B0-8182055851D7}" destId="{93E6696F-58E6-4AD2-B8D1-C6276D6B8BF6}" srcOrd="0" destOrd="0" presId="urn:microsoft.com/office/officeart/2005/8/layout/hProcess7#6"/>
    <dgm:cxn modelId="{E86C296C-DB13-4CC1-AFA2-BF3A4EE1E31C}" type="presParOf" srcId="{49035CDF-3A44-43B6-B2B0-8182055851D7}" destId="{9072039D-1A8A-4F86-B03D-476DA8DD5732}" srcOrd="1" destOrd="0" presId="urn:microsoft.com/office/officeart/2005/8/layout/hProcess7#6"/>
    <dgm:cxn modelId="{5D6C6164-89AF-40EC-8AC6-AA817D17EBF7}" type="presParOf" srcId="{49035CDF-3A44-43B6-B2B0-8182055851D7}" destId="{678E52C9-B289-4700-8ADF-1A597DF40C90}" srcOrd="2" destOrd="0" presId="urn:microsoft.com/office/officeart/2005/8/layout/hProcess7#6"/>
    <dgm:cxn modelId="{3C4F11EE-A772-4CE1-BABF-C0E0F7331A51}" type="presParOf" srcId="{110D732F-B995-4EC0-BBA9-DAEA3DD319C1}" destId="{98F79485-3C9F-426B-813F-9745EAAF8487}" srcOrd="5" destOrd="0" presId="urn:microsoft.com/office/officeart/2005/8/layout/hProcess7#6"/>
    <dgm:cxn modelId="{60251F5C-6818-4BBB-98CA-ADE168252256}" type="presParOf" srcId="{110D732F-B995-4EC0-BBA9-DAEA3DD319C1}" destId="{BFE1B872-3855-40FE-B3AE-3784931D59BB}" srcOrd="6" destOrd="0" presId="urn:microsoft.com/office/officeart/2005/8/layout/hProcess7#6"/>
    <dgm:cxn modelId="{679EF1B8-845B-42D4-9814-409AD5025154}" type="presParOf" srcId="{BFE1B872-3855-40FE-B3AE-3784931D59BB}" destId="{050376EB-2F3D-4205-933F-F808C4EA915F}" srcOrd="0" destOrd="0" presId="urn:microsoft.com/office/officeart/2005/8/layout/hProcess7#6"/>
    <dgm:cxn modelId="{328652E2-03A4-449F-B649-5FBC42F5C581}" type="presParOf" srcId="{BFE1B872-3855-40FE-B3AE-3784931D59BB}" destId="{5113E260-C1A3-456B-82AC-1C28539B5405}" srcOrd="1" destOrd="0" presId="urn:microsoft.com/office/officeart/2005/8/layout/hProcess7#6"/>
    <dgm:cxn modelId="{97024050-A8A5-44C8-8164-BFD6037DD5EA}" type="presParOf" srcId="{BFE1B872-3855-40FE-B3AE-3784931D59BB}" destId="{B9B4A0FF-B2EB-43FE-8829-6B7BD21B9E9B}" srcOrd="2" destOrd="0" presId="urn:microsoft.com/office/officeart/2005/8/layout/hProcess7#6"/>
    <dgm:cxn modelId="{910B1B1A-3A8C-4DE5-8631-A5E8B2FF92B2}" type="presParOf" srcId="{110D732F-B995-4EC0-BBA9-DAEA3DD319C1}" destId="{69A00E6E-A379-4A78-9303-17A42B852D73}" srcOrd="7" destOrd="0" presId="urn:microsoft.com/office/officeart/2005/8/layout/hProcess7#6"/>
    <dgm:cxn modelId="{F80BEF66-F4BE-4A3C-92DF-5ED66BCFCB3E}" type="presParOf" srcId="{110D732F-B995-4EC0-BBA9-DAEA3DD319C1}" destId="{D52AA760-4168-4DAC-9B72-6561BF9C5342}" srcOrd="8" destOrd="0" presId="urn:microsoft.com/office/officeart/2005/8/layout/hProcess7#6"/>
    <dgm:cxn modelId="{BB4915E8-6497-47C8-A690-D01BE90ADA54}" type="presParOf" srcId="{D52AA760-4168-4DAC-9B72-6561BF9C5342}" destId="{8BB025D9-7AA3-44B5-850D-42E631407C9D}" srcOrd="0" destOrd="0" presId="urn:microsoft.com/office/officeart/2005/8/layout/hProcess7#6"/>
    <dgm:cxn modelId="{0BAA7B30-804F-4E22-A540-B3B0CCADF1E5}" type="presParOf" srcId="{D52AA760-4168-4DAC-9B72-6561BF9C5342}" destId="{348EA756-2EB1-4BA7-B767-A5C2C6FAF3FE}" srcOrd="1" destOrd="0" presId="urn:microsoft.com/office/officeart/2005/8/layout/hProcess7#6"/>
    <dgm:cxn modelId="{D9BE4508-3C81-4174-87EC-F495D55AB83E}" type="presParOf" srcId="{D52AA760-4168-4DAC-9B72-6561BF9C5342}" destId="{C981E483-0309-4CAC-A3CF-E7A09727F42A}" srcOrd="2" destOrd="0" presId="urn:microsoft.com/office/officeart/2005/8/layout/hProcess7#6"/>
    <dgm:cxn modelId="{6723A16A-025B-40C0-AE8D-D6B835EC2E62}" type="presParOf" srcId="{110D732F-B995-4EC0-BBA9-DAEA3DD319C1}" destId="{1BBA141A-71CE-4C2A-98C7-03615D045037}" srcOrd="9" destOrd="0" presId="urn:microsoft.com/office/officeart/2005/8/layout/hProcess7#6"/>
    <dgm:cxn modelId="{C1EED51E-772D-46F5-AA84-B4546FA5F222}" type="presParOf" srcId="{110D732F-B995-4EC0-BBA9-DAEA3DD319C1}" destId="{38C16DB2-A335-4469-83B2-8942534000DB}" srcOrd="10" destOrd="0" presId="urn:microsoft.com/office/officeart/2005/8/layout/hProcess7#6"/>
    <dgm:cxn modelId="{C34392A8-40C7-4FC8-B733-729DF3F92D7C}" type="presParOf" srcId="{38C16DB2-A335-4469-83B2-8942534000DB}" destId="{E5D43D98-6901-4F6D-85FD-9BAF5D331680}" srcOrd="0" destOrd="0" presId="urn:microsoft.com/office/officeart/2005/8/layout/hProcess7#6"/>
    <dgm:cxn modelId="{CC4F8D9C-C9E5-47D4-82AA-368B10A8D678}" type="presParOf" srcId="{38C16DB2-A335-4469-83B2-8942534000DB}" destId="{B3DCEBCF-9273-42B9-B482-5E56C5237668}" srcOrd="1" destOrd="0" presId="urn:microsoft.com/office/officeart/2005/8/layout/hProcess7#6"/>
    <dgm:cxn modelId="{4B96D33D-9F5F-4E8E-A5A2-8F788AA21698}" type="presParOf" srcId="{38C16DB2-A335-4469-83B2-8942534000DB}" destId="{5F02487B-D906-4D4C-910D-330882927907}" srcOrd="2" destOrd="0" presId="urn:microsoft.com/office/officeart/2005/8/layout/hProcess7#6"/>
    <dgm:cxn modelId="{946C8FEA-9162-4EAF-8B8F-5642837219A7}" type="presParOf" srcId="{110D732F-B995-4EC0-BBA9-DAEA3DD319C1}" destId="{766AEF7D-AE78-4889-90BC-5812249C4E76}" srcOrd="11" destOrd="0" presId="urn:microsoft.com/office/officeart/2005/8/layout/hProcess7#6"/>
    <dgm:cxn modelId="{76F66A8D-38C2-475D-B673-2EE3C8EB32F4}" type="presParOf" srcId="{110D732F-B995-4EC0-BBA9-DAEA3DD319C1}" destId="{9E721572-BFC4-4A17-8118-139C219C6125}" srcOrd="12" destOrd="0" presId="urn:microsoft.com/office/officeart/2005/8/layout/hProcess7#6"/>
    <dgm:cxn modelId="{CFA924FA-16F3-44BB-BBD0-4369245036AA}" type="presParOf" srcId="{9E721572-BFC4-4A17-8118-139C219C6125}" destId="{300C1104-537A-4FF8-A9AB-2DC6E3802713}" srcOrd="0" destOrd="0" presId="urn:microsoft.com/office/officeart/2005/8/layout/hProcess7#6"/>
    <dgm:cxn modelId="{41A0A7C6-83BE-4AB1-9EC3-E29C98123586}" type="presParOf" srcId="{9E721572-BFC4-4A17-8118-139C219C6125}" destId="{5DA46CD3-2AF7-44A5-B9AF-3422AF0EBBAC}" srcOrd="1" destOrd="0" presId="urn:microsoft.com/office/officeart/2005/8/layout/hProcess7#6"/>
    <dgm:cxn modelId="{EDE30C64-9DD0-45C1-BAC5-7CB3F4993506}" type="presParOf" srcId="{9E721572-BFC4-4A17-8118-139C219C6125}" destId="{31A4014E-4092-40B6-B726-AB4B352DFE06}" srcOrd="2" destOrd="0" presId="urn:microsoft.com/office/officeart/2005/8/layout/hProcess7#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200DE35-D389-406C-814D-DDC45E035324}" type="doc">
      <dgm:prSet loTypeId="urn:microsoft.com/office/officeart/2005/8/layout/hProcess7#7" loCatId="list" qsTypeId="urn:microsoft.com/office/officeart/2005/8/quickstyle/simple1" qsCatId="simple" csTypeId="urn:microsoft.com/office/officeart/2005/8/colors/accent1_5" csCatId="accent1" phldr="1"/>
      <dgm:spPr/>
      <dgm:t>
        <a:bodyPr/>
        <a:lstStyle/>
        <a:p>
          <a:endParaRPr kumimoji="1" lang="ja-JP" altLang="en-US"/>
        </a:p>
      </dgm:t>
    </dgm:pt>
    <dgm:pt modelId="{9F623221-2785-4AA7-8DCA-7AC936904DBB}">
      <dgm:prSet phldrT="[テキスト]"/>
      <dgm:spPr/>
      <dgm:t>
        <a:bodyPr/>
        <a:lstStyle/>
        <a:p>
          <a:r>
            <a:rPr kumimoji="1" lang="en-US" altLang="ja-JP" dirty="0" smtClean="0">
              <a:solidFill>
                <a:srgbClr val="FF9933"/>
              </a:solidFill>
            </a:rPr>
            <a:t>2011</a:t>
          </a:r>
          <a:endParaRPr kumimoji="1" lang="ja-JP" altLang="en-US" dirty="0">
            <a:solidFill>
              <a:srgbClr val="FF9933"/>
            </a:solidFill>
          </a:endParaRPr>
        </a:p>
      </dgm:t>
    </dgm:pt>
    <dgm:pt modelId="{C624E8A0-348F-4D3E-BB1F-A99A0804D371}" type="parTrans" cxnId="{9FDCF609-AC76-44DD-83AD-F8C56B15ECFE}">
      <dgm:prSet/>
      <dgm:spPr/>
      <dgm:t>
        <a:bodyPr/>
        <a:lstStyle/>
        <a:p>
          <a:endParaRPr kumimoji="1" lang="ja-JP" altLang="en-US"/>
        </a:p>
      </dgm:t>
    </dgm:pt>
    <dgm:pt modelId="{1274F507-6150-431E-8371-B4AA756C634F}" type="sibTrans" cxnId="{9FDCF609-AC76-44DD-83AD-F8C56B15ECFE}">
      <dgm:prSet/>
      <dgm:spPr/>
      <dgm:t>
        <a:bodyPr/>
        <a:lstStyle/>
        <a:p>
          <a:endParaRPr kumimoji="1" lang="ja-JP" altLang="en-US"/>
        </a:p>
      </dgm:t>
    </dgm:pt>
    <dgm:pt modelId="{B49E3329-06E7-4483-9A4B-A922328E246E}">
      <dgm:prSet phldrT="[テキスト]"/>
      <dgm:spPr/>
      <dgm:t>
        <a:bodyPr/>
        <a:lstStyle/>
        <a:p>
          <a:r>
            <a:rPr kumimoji="1" lang="en-US" altLang="ja-JP" dirty="0" smtClean="0">
              <a:solidFill>
                <a:srgbClr val="FF9933"/>
              </a:solidFill>
            </a:rPr>
            <a:t>2012</a:t>
          </a:r>
          <a:endParaRPr kumimoji="1" lang="ja-JP" altLang="en-US" dirty="0">
            <a:solidFill>
              <a:srgbClr val="FF9933"/>
            </a:solidFill>
          </a:endParaRPr>
        </a:p>
      </dgm:t>
    </dgm:pt>
    <dgm:pt modelId="{5BA904EF-C64E-429F-AD2B-149D7E1C6F06}" type="parTrans" cxnId="{4B6441E7-B1FF-47BF-9130-E50DBDB96385}">
      <dgm:prSet/>
      <dgm:spPr/>
      <dgm:t>
        <a:bodyPr/>
        <a:lstStyle/>
        <a:p>
          <a:endParaRPr kumimoji="1" lang="ja-JP" altLang="en-US"/>
        </a:p>
      </dgm:t>
    </dgm:pt>
    <dgm:pt modelId="{CAB44CDB-4560-4611-B909-A8BFBA649FBE}" type="sibTrans" cxnId="{4B6441E7-B1FF-47BF-9130-E50DBDB96385}">
      <dgm:prSet/>
      <dgm:spPr/>
      <dgm:t>
        <a:bodyPr/>
        <a:lstStyle/>
        <a:p>
          <a:endParaRPr kumimoji="1" lang="ja-JP" altLang="en-US"/>
        </a:p>
      </dgm:t>
    </dgm:pt>
    <dgm:pt modelId="{3A7E954A-9210-49C5-8269-4E45698C591E}">
      <dgm:prSet phldrT="[テキスト]" custT="1"/>
      <dgm:spPr/>
      <dgm:t>
        <a:bodyPr/>
        <a:lstStyle/>
        <a:p>
          <a:pPr>
            <a:spcAft>
              <a:spcPts val="2000"/>
            </a:spcAft>
          </a:pPr>
          <a:r>
            <a:rPr kumimoji="1" lang="ja-JP" altLang="en-US" sz="1800" dirty="0" smtClean="0"/>
            <a:t>教育関係者から実態を学ぶ</a:t>
          </a:r>
          <a:endParaRPr kumimoji="1" lang="en-US" altLang="ja-JP" sz="1800" dirty="0" smtClean="0"/>
        </a:p>
        <a:p>
          <a:pPr>
            <a:spcAft>
              <a:spcPct val="35000"/>
            </a:spcAft>
          </a:pPr>
          <a:r>
            <a:rPr lang="ja-JP" sz="1800" dirty="0" smtClean="0"/>
            <a:t>「感謝の心と思いやりの気持ち」を育めるよう「２０１２守山ＪＣ食育道場」</a:t>
          </a:r>
          <a:r>
            <a:rPr lang="ja-JP" altLang="en-US" sz="1800" dirty="0" smtClean="0"/>
            <a:t>開催</a:t>
          </a:r>
          <a:endParaRPr kumimoji="1" lang="ja-JP" altLang="en-US" sz="1800" dirty="0"/>
        </a:p>
      </dgm:t>
    </dgm:pt>
    <dgm:pt modelId="{742FCC6C-0388-4D5A-A5D5-B4286C5D7A0C}" type="parTrans" cxnId="{8153BDCB-AF5B-4E6E-8874-562AF9DAB04A}">
      <dgm:prSet/>
      <dgm:spPr/>
      <dgm:t>
        <a:bodyPr/>
        <a:lstStyle/>
        <a:p>
          <a:endParaRPr kumimoji="1" lang="ja-JP" altLang="en-US"/>
        </a:p>
      </dgm:t>
    </dgm:pt>
    <dgm:pt modelId="{2680A117-7B5D-441D-874C-B0A77262330B}" type="sibTrans" cxnId="{8153BDCB-AF5B-4E6E-8874-562AF9DAB04A}">
      <dgm:prSet/>
      <dgm:spPr/>
      <dgm:t>
        <a:bodyPr/>
        <a:lstStyle/>
        <a:p>
          <a:endParaRPr kumimoji="1" lang="ja-JP" altLang="en-US"/>
        </a:p>
      </dgm:t>
    </dgm:pt>
    <dgm:pt modelId="{A9E2B364-0704-4AF5-9D91-FECB2DDDBE3B}">
      <dgm:prSet phldrT="[テキスト]"/>
      <dgm:spPr/>
      <dgm:t>
        <a:bodyPr/>
        <a:lstStyle/>
        <a:p>
          <a:r>
            <a:rPr kumimoji="1" lang="en-US" altLang="ja-JP" dirty="0" smtClean="0">
              <a:solidFill>
                <a:srgbClr val="FF9933"/>
              </a:solidFill>
            </a:rPr>
            <a:t>2013</a:t>
          </a:r>
          <a:endParaRPr kumimoji="1" lang="ja-JP" altLang="en-US" dirty="0">
            <a:solidFill>
              <a:srgbClr val="FF9933"/>
            </a:solidFill>
          </a:endParaRPr>
        </a:p>
      </dgm:t>
    </dgm:pt>
    <dgm:pt modelId="{755A553B-203B-421E-9190-19B06A080F84}" type="parTrans" cxnId="{B73A4D2A-8CD4-4FD1-BE8B-4B9106873751}">
      <dgm:prSet/>
      <dgm:spPr/>
      <dgm:t>
        <a:bodyPr/>
        <a:lstStyle/>
        <a:p>
          <a:endParaRPr kumimoji="1" lang="ja-JP" altLang="en-US"/>
        </a:p>
      </dgm:t>
    </dgm:pt>
    <dgm:pt modelId="{73420AF4-CFBB-464E-9C81-CB0E379D38B2}" type="sibTrans" cxnId="{B73A4D2A-8CD4-4FD1-BE8B-4B9106873751}">
      <dgm:prSet/>
      <dgm:spPr/>
      <dgm:t>
        <a:bodyPr/>
        <a:lstStyle/>
        <a:p>
          <a:endParaRPr kumimoji="1" lang="ja-JP" altLang="en-US"/>
        </a:p>
      </dgm:t>
    </dgm:pt>
    <dgm:pt modelId="{775B424E-11F9-4A0F-8647-3126A9BEC2B1}">
      <dgm:prSet phldrT="[テキスト]" custT="1"/>
      <dgm:spPr/>
      <dgm:t>
        <a:bodyPr/>
        <a:lstStyle/>
        <a:p>
          <a:pPr>
            <a:lnSpc>
              <a:spcPct val="90000"/>
            </a:lnSpc>
          </a:pPr>
          <a:r>
            <a:rPr kumimoji="1" lang="ja-JP" altLang="en-US" sz="1800" dirty="0" smtClean="0"/>
            <a:t>実行委員会を立ち上げ</a:t>
          </a:r>
          <a:r>
            <a:rPr lang="ja-JP" sz="1800" dirty="0" smtClean="0"/>
            <a:t>「琵琶湖の恵みやまもり</a:t>
          </a:r>
          <a:r>
            <a:rPr lang="en-US" sz="1800" dirty="0" smtClean="0"/>
            <a:t>DAY </a:t>
          </a:r>
          <a:r>
            <a:rPr lang="ja-JP" sz="1800" dirty="0" smtClean="0"/>
            <a:t>！」</a:t>
          </a:r>
          <a:r>
            <a:rPr lang="ja-JP" altLang="en-US" sz="1800" dirty="0" smtClean="0"/>
            <a:t>を開催し</a:t>
          </a:r>
          <a:r>
            <a:rPr kumimoji="1" lang="en-US" altLang="ja-JP" sz="1800" dirty="0" smtClean="0"/>
            <a:t>50</a:t>
          </a:r>
          <a:r>
            <a:rPr kumimoji="1" lang="ja-JP" altLang="en-US" sz="1800" dirty="0" smtClean="0"/>
            <a:t>名超の市民に参画の機会を提供</a:t>
          </a:r>
          <a:endParaRPr kumimoji="1" lang="en-US" altLang="ja-JP" sz="1800" dirty="0" smtClean="0"/>
        </a:p>
      </dgm:t>
    </dgm:pt>
    <dgm:pt modelId="{B19946EE-95EE-455F-AEC0-02DF0F77C5E4}" type="parTrans" cxnId="{CA4C9EC8-57D0-458D-9BF4-BF8BEBD91AC4}">
      <dgm:prSet/>
      <dgm:spPr/>
      <dgm:t>
        <a:bodyPr/>
        <a:lstStyle/>
        <a:p>
          <a:endParaRPr kumimoji="1" lang="ja-JP" altLang="en-US"/>
        </a:p>
      </dgm:t>
    </dgm:pt>
    <dgm:pt modelId="{441D054A-1018-492D-B685-BE5F1B35A7A4}" type="sibTrans" cxnId="{CA4C9EC8-57D0-458D-9BF4-BF8BEBD91AC4}">
      <dgm:prSet/>
      <dgm:spPr/>
      <dgm:t>
        <a:bodyPr/>
        <a:lstStyle/>
        <a:p>
          <a:endParaRPr kumimoji="1" lang="ja-JP" altLang="en-US"/>
        </a:p>
      </dgm:t>
    </dgm:pt>
    <dgm:pt modelId="{5D0895E0-D490-4645-8AF6-AAD232777F7C}">
      <dgm:prSet phldrT="[テキスト]" custT="1"/>
      <dgm:spPr/>
      <dgm:t>
        <a:bodyPr/>
        <a:lstStyle/>
        <a:p>
          <a:pPr>
            <a:lnSpc>
              <a:spcPct val="80000"/>
            </a:lnSpc>
            <a:spcAft>
              <a:spcPts val="2000"/>
            </a:spcAft>
          </a:pPr>
          <a:r>
            <a:rPr lang="ja-JP" sz="1800" dirty="0" smtClean="0"/>
            <a:t>共育</a:t>
          </a:r>
          <a:r>
            <a:rPr lang="ja-JP" altLang="en-US" sz="1800" dirty="0" smtClean="0"/>
            <a:t>・</a:t>
          </a:r>
          <a:r>
            <a:rPr lang="ja-JP" sz="1800" dirty="0" smtClean="0"/>
            <a:t>協育</a:t>
          </a:r>
          <a:r>
            <a:rPr lang="ja-JP" altLang="en-US" sz="1800" dirty="0" smtClean="0"/>
            <a:t>・</a:t>
          </a:r>
          <a:r>
            <a:rPr lang="ja-JP" sz="1800" dirty="0" smtClean="0"/>
            <a:t>響育</a:t>
          </a:r>
          <a:r>
            <a:rPr lang="ja-JP" altLang="en-US" sz="1800" dirty="0" smtClean="0"/>
            <a:t>を柱に</a:t>
          </a:r>
          <a:r>
            <a:rPr lang="en-US" altLang="ja-JP" sz="1800" dirty="0" smtClean="0"/>
            <a:t>JC</a:t>
          </a:r>
          <a:r>
            <a:rPr lang="ja-JP" altLang="en-US" sz="1800" dirty="0" smtClean="0"/>
            <a:t>もりやま塾を開催</a:t>
          </a:r>
          <a:endParaRPr lang="en-US" altLang="ja-JP" sz="1800" dirty="0" smtClean="0"/>
        </a:p>
        <a:p>
          <a:pPr>
            <a:lnSpc>
              <a:spcPct val="80000"/>
            </a:lnSpc>
            <a:spcAft>
              <a:spcPts val="0"/>
            </a:spcAft>
          </a:pPr>
          <a:r>
            <a:rPr lang="ja-JP" altLang="en-US" sz="1800" dirty="0" smtClean="0"/>
            <a:t>公開討論会の開催など市長選や市議選への市民の意識の向上を図る</a:t>
          </a:r>
          <a:endParaRPr lang="en-US" altLang="ja-JP" sz="1800" dirty="0" smtClean="0"/>
        </a:p>
        <a:p>
          <a:pPr>
            <a:lnSpc>
              <a:spcPct val="90000"/>
            </a:lnSpc>
            <a:spcAft>
              <a:spcPct val="35000"/>
            </a:spcAft>
          </a:pPr>
          <a:endParaRPr kumimoji="1" lang="en-US" altLang="ja-JP" sz="1800" dirty="0" smtClean="0"/>
        </a:p>
        <a:p>
          <a:pPr>
            <a:lnSpc>
              <a:spcPct val="90000"/>
            </a:lnSpc>
            <a:spcAft>
              <a:spcPct val="35000"/>
            </a:spcAft>
          </a:pPr>
          <a:endParaRPr kumimoji="1" lang="en-US" altLang="ja-JP" sz="2400" dirty="0" smtClean="0"/>
        </a:p>
      </dgm:t>
    </dgm:pt>
    <dgm:pt modelId="{95AEF033-1907-4772-8B9F-21E88D587EC4}" type="sibTrans" cxnId="{3369875E-46DD-4D0B-99D0-7C3B39F49932}">
      <dgm:prSet/>
      <dgm:spPr/>
      <dgm:t>
        <a:bodyPr/>
        <a:lstStyle/>
        <a:p>
          <a:endParaRPr kumimoji="1" lang="ja-JP" altLang="en-US"/>
        </a:p>
      </dgm:t>
    </dgm:pt>
    <dgm:pt modelId="{967C0889-3313-4EBF-B674-5FDE9B577EA7}" type="parTrans" cxnId="{3369875E-46DD-4D0B-99D0-7C3B39F49932}">
      <dgm:prSet/>
      <dgm:spPr/>
      <dgm:t>
        <a:bodyPr/>
        <a:lstStyle/>
        <a:p>
          <a:endParaRPr kumimoji="1" lang="ja-JP" altLang="en-US"/>
        </a:p>
      </dgm:t>
    </dgm:pt>
    <dgm:pt modelId="{C5DA6C7F-095F-4A33-B738-1FA7AD8123FE}">
      <dgm:prSet phldrT="[テキスト]" custT="1"/>
      <dgm:spPr/>
      <dgm:t>
        <a:bodyPr/>
        <a:lstStyle/>
        <a:p>
          <a:r>
            <a:rPr kumimoji="1" lang="en-US" altLang="ja-JP" sz="2000" dirty="0" smtClean="0">
              <a:solidFill>
                <a:srgbClr val="FF9933"/>
              </a:solidFill>
            </a:rPr>
            <a:t>2014</a:t>
          </a:r>
          <a:endParaRPr kumimoji="1" lang="ja-JP" altLang="en-US" sz="2000" dirty="0">
            <a:solidFill>
              <a:srgbClr val="FF9933"/>
            </a:solidFill>
          </a:endParaRPr>
        </a:p>
      </dgm:t>
    </dgm:pt>
    <dgm:pt modelId="{B377FBBF-28FD-4E5F-8519-1DFCD7FB22D4}" type="parTrans" cxnId="{641F9E0B-003E-47E7-8790-20D12B281200}">
      <dgm:prSet/>
      <dgm:spPr/>
      <dgm:t>
        <a:bodyPr/>
        <a:lstStyle/>
        <a:p>
          <a:endParaRPr kumimoji="1" lang="ja-JP" altLang="en-US"/>
        </a:p>
      </dgm:t>
    </dgm:pt>
    <dgm:pt modelId="{059A67EB-706D-441B-AA64-E12C42980920}" type="sibTrans" cxnId="{641F9E0B-003E-47E7-8790-20D12B281200}">
      <dgm:prSet/>
      <dgm:spPr/>
      <dgm:t>
        <a:bodyPr/>
        <a:lstStyle/>
        <a:p>
          <a:endParaRPr kumimoji="1" lang="ja-JP" altLang="en-US"/>
        </a:p>
      </dgm:t>
    </dgm:pt>
    <dgm:pt modelId="{1403436D-F58C-462F-B6CF-1E871DF2BBF7}">
      <dgm:prSet phldrT="[テキスト]" custT="1"/>
      <dgm:spPr/>
      <dgm:t>
        <a:bodyPr/>
        <a:lstStyle/>
        <a:p>
          <a:pPr>
            <a:lnSpc>
              <a:spcPct val="80000"/>
            </a:lnSpc>
          </a:pPr>
          <a:r>
            <a:rPr kumimoji="1" lang="ja-JP" altLang="en-US" sz="1800" dirty="0" smtClean="0"/>
            <a:t>多世代での関わりを目指し</a:t>
          </a:r>
          <a:r>
            <a:rPr lang="ja-JP" sz="1800" dirty="0" smtClean="0"/>
            <a:t>「２０１４やまもりＤＡＹ！！ ～もりやま探検スタンプラリー～」</a:t>
          </a:r>
          <a:r>
            <a:rPr lang="ja-JP" altLang="en-US" sz="1800" dirty="0" smtClean="0"/>
            <a:t>を開催関わりの少なかった学生を巻き込む</a:t>
          </a:r>
          <a:endParaRPr kumimoji="1" lang="ja-JP" altLang="en-US" sz="1800" dirty="0"/>
        </a:p>
      </dgm:t>
    </dgm:pt>
    <dgm:pt modelId="{19E0EB0B-C6BA-4486-B093-D59B76E135DF}" type="parTrans" cxnId="{87C1FEEF-FD10-45CD-A518-E4569EAD7DCF}">
      <dgm:prSet/>
      <dgm:spPr/>
      <dgm:t>
        <a:bodyPr/>
        <a:lstStyle/>
        <a:p>
          <a:endParaRPr kumimoji="1" lang="ja-JP" altLang="en-US"/>
        </a:p>
      </dgm:t>
    </dgm:pt>
    <dgm:pt modelId="{9D57A7AE-49A1-4FF6-84A8-BEAD0D325AC5}" type="sibTrans" cxnId="{87C1FEEF-FD10-45CD-A518-E4569EAD7DCF}">
      <dgm:prSet/>
      <dgm:spPr/>
      <dgm:t>
        <a:bodyPr/>
        <a:lstStyle/>
        <a:p>
          <a:endParaRPr kumimoji="1" lang="ja-JP" altLang="en-US"/>
        </a:p>
      </dgm:t>
    </dgm:pt>
    <dgm:pt modelId="{110D732F-B995-4EC0-BBA9-DAEA3DD319C1}" type="pres">
      <dgm:prSet presAssocID="{B200DE35-D389-406C-814D-DDC45E035324}" presName="Name0" presStyleCnt="0">
        <dgm:presLayoutVars>
          <dgm:dir/>
          <dgm:animLvl val="lvl"/>
          <dgm:resizeHandles val="exact"/>
        </dgm:presLayoutVars>
      </dgm:prSet>
      <dgm:spPr/>
      <dgm:t>
        <a:bodyPr/>
        <a:lstStyle/>
        <a:p>
          <a:endParaRPr kumimoji="1" lang="ja-JP" altLang="en-US"/>
        </a:p>
      </dgm:t>
    </dgm:pt>
    <dgm:pt modelId="{89BF2611-306B-49B8-B1C4-651CCF488A45}" type="pres">
      <dgm:prSet presAssocID="{9F623221-2785-4AA7-8DCA-7AC936904DBB}" presName="compositeNode" presStyleCnt="0">
        <dgm:presLayoutVars>
          <dgm:bulletEnabled val="1"/>
        </dgm:presLayoutVars>
      </dgm:prSet>
      <dgm:spPr/>
      <dgm:t>
        <a:bodyPr/>
        <a:lstStyle/>
        <a:p>
          <a:endParaRPr kumimoji="1" lang="ja-JP" altLang="en-US"/>
        </a:p>
      </dgm:t>
    </dgm:pt>
    <dgm:pt modelId="{CFEB0102-CB4C-48E5-B533-E5C20891AE2F}" type="pres">
      <dgm:prSet presAssocID="{9F623221-2785-4AA7-8DCA-7AC936904DBB}" presName="bgRect" presStyleLbl="node1" presStyleIdx="0" presStyleCnt="4" custScaleY="120460"/>
      <dgm:spPr/>
      <dgm:t>
        <a:bodyPr/>
        <a:lstStyle/>
        <a:p>
          <a:endParaRPr kumimoji="1" lang="ja-JP" altLang="en-US"/>
        </a:p>
      </dgm:t>
    </dgm:pt>
    <dgm:pt modelId="{A951502F-B144-4F1F-B7E3-2652BE1F4990}" type="pres">
      <dgm:prSet presAssocID="{9F623221-2785-4AA7-8DCA-7AC936904DBB}" presName="parentNode" presStyleLbl="node1" presStyleIdx="0" presStyleCnt="4">
        <dgm:presLayoutVars>
          <dgm:chMax val="0"/>
          <dgm:bulletEnabled val="1"/>
        </dgm:presLayoutVars>
      </dgm:prSet>
      <dgm:spPr/>
      <dgm:t>
        <a:bodyPr/>
        <a:lstStyle/>
        <a:p>
          <a:endParaRPr kumimoji="1" lang="ja-JP" altLang="en-US"/>
        </a:p>
      </dgm:t>
    </dgm:pt>
    <dgm:pt modelId="{82C40CF3-4D44-455D-9CF9-C6913B303444}" type="pres">
      <dgm:prSet presAssocID="{9F623221-2785-4AA7-8DCA-7AC936904DBB}" presName="childNode" presStyleLbl="node1" presStyleIdx="0" presStyleCnt="4">
        <dgm:presLayoutVars>
          <dgm:bulletEnabled val="1"/>
        </dgm:presLayoutVars>
      </dgm:prSet>
      <dgm:spPr/>
      <dgm:t>
        <a:bodyPr/>
        <a:lstStyle/>
        <a:p>
          <a:endParaRPr kumimoji="1" lang="ja-JP" altLang="en-US"/>
        </a:p>
      </dgm:t>
    </dgm:pt>
    <dgm:pt modelId="{F9593475-E164-4CD7-96A1-B107A3C51AC4}" type="pres">
      <dgm:prSet presAssocID="{1274F507-6150-431E-8371-B4AA756C634F}" presName="hSp" presStyleCnt="0"/>
      <dgm:spPr/>
      <dgm:t>
        <a:bodyPr/>
        <a:lstStyle/>
        <a:p>
          <a:endParaRPr kumimoji="1" lang="ja-JP" altLang="en-US"/>
        </a:p>
      </dgm:t>
    </dgm:pt>
    <dgm:pt modelId="{A31D7C91-DC5B-475B-908D-9DD460BD3E10}" type="pres">
      <dgm:prSet presAssocID="{1274F507-6150-431E-8371-B4AA756C634F}" presName="vProcSp" presStyleCnt="0"/>
      <dgm:spPr/>
      <dgm:t>
        <a:bodyPr/>
        <a:lstStyle/>
        <a:p>
          <a:endParaRPr kumimoji="1" lang="ja-JP" altLang="en-US"/>
        </a:p>
      </dgm:t>
    </dgm:pt>
    <dgm:pt modelId="{AC806F95-95E1-4C83-A087-93CF5397B23C}" type="pres">
      <dgm:prSet presAssocID="{1274F507-6150-431E-8371-B4AA756C634F}" presName="vSp1" presStyleCnt="0"/>
      <dgm:spPr/>
      <dgm:t>
        <a:bodyPr/>
        <a:lstStyle/>
        <a:p>
          <a:endParaRPr kumimoji="1" lang="ja-JP" altLang="en-US"/>
        </a:p>
      </dgm:t>
    </dgm:pt>
    <dgm:pt modelId="{3F390917-8C5C-46D2-A996-16A0D04783C3}" type="pres">
      <dgm:prSet presAssocID="{1274F507-6150-431E-8371-B4AA756C634F}" presName="simulatedConn" presStyleLbl="solidFgAcc1" presStyleIdx="0" presStyleCnt="3"/>
      <dgm:spPr/>
      <dgm:t>
        <a:bodyPr/>
        <a:lstStyle/>
        <a:p>
          <a:endParaRPr kumimoji="1" lang="ja-JP" altLang="en-US"/>
        </a:p>
      </dgm:t>
    </dgm:pt>
    <dgm:pt modelId="{93788448-074C-4AF0-9B95-0156288F82B7}" type="pres">
      <dgm:prSet presAssocID="{1274F507-6150-431E-8371-B4AA756C634F}" presName="vSp2" presStyleCnt="0"/>
      <dgm:spPr/>
      <dgm:t>
        <a:bodyPr/>
        <a:lstStyle/>
        <a:p>
          <a:endParaRPr kumimoji="1" lang="ja-JP" altLang="en-US"/>
        </a:p>
      </dgm:t>
    </dgm:pt>
    <dgm:pt modelId="{ED9D0134-1A04-4D54-B870-C699F732B0B9}" type="pres">
      <dgm:prSet presAssocID="{1274F507-6150-431E-8371-B4AA756C634F}" presName="sibTrans" presStyleCnt="0"/>
      <dgm:spPr/>
      <dgm:t>
        <a:bodyPr/>
        <a:lstStyle/>
        <a:p>
          <a:endParaRPr kumimoji="1" lang="ja-JP" altLang="en-US"/>
        </a:p>
      </dgm:t>
    </dgm:pt>
    <dgm:pt modelId="{49035CDF-3A44-43B6-B2B0-8182055851D7}" type="pres">
      <dgm:prSet presAssocID="{B49E3329-06E7-4483-9A4B-A922328E246E}" presName="compositeNode" presStyleCnt="0">
        <dgm:presLayoutVars>
          <dgm:bulletEnabled val="1"/>
        </dgm:presLayoutVars>
      </dgm:prSet>
      <dgm:spPr/>
      <dgm:t>
        <a:bodyPr/>
        <a:lstStyle/>
        <a:p>
          <a:endParaRPr kumimoji="1" lang="ja-JP" altLang="en-US"/>
        </a:p>
      </dgm:t>
    </dgm:pt>
    <dgm:pt modelId="{93E6696F-58E6-4AD2-B8D1-C6276D6B8BF6}" type="pres">
      <dgm:prSet presAssocID="{B49E3329-06E7-4483-9A4B-A922328E246E}" presName="bgRect" presStyleLbl="node1" presStyleIdx="1" presStyleCnt="4" custScaleY="120460"/>
      <dgm:spPr/>
      <dgm:t>
        <a:bodyPr/>
        <a:lstStyle/>
        <a:p>
          <a:endParaRPr kumimoji="1" lang="ja-JP" altLang="en-US"/>
        </a:p>
      </dgm:t>
    </dgm:pt>
    <dgm:pt modelId="{9072039D-1A8A-4F86-B03D-476DA8DD5732}" type="pres">
      <dgm:prSet presAssocID="{B49E3329-06E7-4483-9A4B-A922328E246E}" presName="parentNode" presStyleLbl="node1" presStyleIdx="1" presStyleCnt="4">
        <dgm:presLayoutVars>
          <dgm:chMax val="0"/>
          <dgm:bulletEnabled val="1"/>
        </dgm:presLayoutVars>
      </dgm:prSet>
      <dgm:spPr/>
      <dgm:t>
        <a:bodyPr/>
        <a:lstStyle/>
        <a:p>
          <a:endParaRPr kumimoji="1" lang="ja-JP" altLang="en-US"/>
        </a:p>
      </dgm:t>
    </dgm:pt>
    <dgm:pt modelId="{678E52C9-B289-4700-8ADF-1A597DF40C90}" type="pres">
      <dgm:prSet presAssocID="{B49E3329-06E7-4483-9A4B-A922328E246E}" presName="childNode" presStyleLbl="node1" presStyleIdx="1" presStyleCnt="4">
        <dgm:presLayoutVars>
          <dgm:bulletEnabled val="1"/>
        </dgm:presLayoutVars>
      </dgm:prSet>
      <dgm:spPr/>
      <dgm:t>
        <a:bodyPr/>
        <a:lstStyle/>
        <a:p>
          <a:endParaRPr kumimoji="1" lang="ja-JP" altLang="en-US"/>
        </a:p>
      </dgm:t>
    </dgm:pt>
    <dgm:pt modelId="{98F79485-3C9F-426B-813F-9745EAAF8487}" type="pres">
      <dgm:prSet presAssocID="{CAB44CDB-4560-4611-B909-A8BFBA649FBE}" presName="hSp" presStyleCnt="0"/>
      <dgm:spPr/>
      <dgm:t>
        <a:bodyPr/>
        <a:lstStyle/>
        <a:p>
          <a:endParaRPr kumimoji="1" lang="ja-JP" altLang="en-US"/>
        </a:p>
      </dgm:t>
    </dgm:pt>
    <dgm:pt modelId="{BFE1B872-3855-40FE-B3AE-3784931D59BB}" type="pres">
      <dgm:prSet presAssocID="{CAB44CDB-4560-4611-B909-A8BFBA649FBE}" presName="vProcSp" presStyleCnt="0"/>
      <dgm:spPr/>
      <dgm:t>
        <a:bodyPr/>
        <a:lstStyle/>
        <a:p>
          <a:endParaRPr kumimoji="1" lang="ja-JP" altLang="en-US"/>
        </a:p>
      </dgm:t>
    </dgm:pt>
    <dgm:pt modelId="{050376EB-2F3D-4205-933F-F808C4EA915F}" type="pres">
      <dgm:prSet presAssocID="{CAB44CDB-4560-4611-B909-A8BFBA649FBE}" presName="vSp1" presStyleCnt="0"/>
      <dgm:spPr/>
      <dgm:t>
        <a:bodyPr/>
        <a:lstStyle/>
        <a:p>
          <a:endParaRPr kumimoji="1" lang="ja-JP" altLang="en-US"/>
        </a:p>
      </dgm:t>
    </dgm:pt>
    <dgm:pt modelId="{5113E260-C1A3-456B-82AC-1C28539B5405}" type="pres">
      <dgm:prSet presAssocID="{CAB44CDB-4560-4611-B909-A8BFBA649FBE}" presName="simulatedConn" presStyleLbl="solidFgAcc1" presStyleIdx="1" presStyleCnt="3"/>
      <dgm:spPr/>
      <dgm:t>
        <a:bodyPr/>
        <a:lstStyle/>
        <a:p>
          <a:endParaRPr kumimoji="1" lang="ja-JP" altLang="en-US"/>
        </a:p>
      </dgm:t>
    </dgm:pt>
    <dgm:pt modelId="{B9B4A0FF-B2EB-43FE-8829-6B7BD21B9E9B}" type="pres">
      <dgm:prSet presAssocID="{CAB44CDB-4560-4611-B909-A8BFBA649FBE}" presName="vSp2" presStyleCnt="0"/>
      <dgm:spPr/>
      <dgm:t>
        <a:bodyPr/>
        <a:lstStyle/>
        <a:p>
          <a:endParaRPr kumimoji="1" lang="ja-JP" altLang="en-US"/>
        </a:p>
      </dgm:t>
    </dgm:pt>
    <dgm:pt modelId="{69A00E6E-A379-4A78-9303-17A42B852D73}" type="pres">
      <dgm:prSet presAssocID="{CAB44CDB-4560-4611-B909-A8BFBA649FBE}" presName="sibTrans" presStyleCnt="0"/>
      <dgm:spPr/>
      <dgm:t>
        <a:bodyPr/>
        <a:lstStyle/>
        <a:p>
          <a:endParaRPr kumimoji="1" lang="ja-JP" altLang="en-US"/>
        </a:p>
      </dgm:t>
    </dgm:pt>
    <dgm:pt modelId="{D52AA760-4168-4DAC-9B72-6561BF9C5342}" type="pres">
      <dgm:prSet presAssocID="{A9E2B364-0704-4AF5-9D91-FECB2DDDBE3B}" presName="compositeNode" presStyleCnt="0">
        <dgm:presLayoutVars>
          <dgm:bulletEnabled val="1"/>
        </dgm:presLayoutVars>
      </dgm:prSet>
      <dgm:spPr/>
      <dgm:t>
        <a:bodyPr/>
        <a:lstStyle/>
        <a:p>
          <a:endParaRPr kumimoji="1" lang="ja-JP" altLang="en-US"/>
        </a:p>
      </dgm:t>
    </dgm:pt>
    <dgm:pt modelId="{8BB025D9-7AA3-44B5-850D-42E631407C9D}" type="pres">
      <dgm:prSet presAssocID="{A9E2B364-0704-4AF5-9D91-FECB2DDDBE3B}" presName="bgRect" presStyleLbl="node1" presStyleIdx="2" presStyleCnt="4" custScaleY="120460"/>
      <dgm:spPr/>
      <dgm:t>
        <a:bodyPr/>
        <a:lstStyle/>
        <a:p>
          <a:endParaRPr kumimoji="1" lang="ja-JP" altLang="en-US"/>
        </a:p>
      </dgm:t>
    </dgm:pt>
    <dgm:pt modelId="{348EA756-2EB1-4BA7-B767-A5C2C6FAF3FE}" type="pres">
      <dgm:prSet presAssocID="{A9E2B364-0704-4AF5-9D91-FECB2DDDBE3B}" presName="parentNode" presStyleLbl="node1" presStyleIdx="2" presStyleCnt="4">
        <dgm:presLayoutVars>
          <dgm:chMax val="0"/>
          <dgm:bulletEnabled val="1"/>
        </dgm:presLayoutVars>
      </dgm:prSet>
      <dgm:spPr/>
      <dgm:t>
        <a:bodyPr/>
        <a:lstStyle/>
        <a:p>
          <a:endParaRPr kumimoji="1" lang="ja-JP" altLang="en-US"/>
        </a:p>
      </dgm:t>
    </dgm:pt>
    <dgm:pt modelId="{C981E483-0309-4CAC-A3CF-E7A09727F42A}" type="pres">
      <dgm:prSet presAssocID="{A9E2B364-0704-4AF5-9D91-FECB2DDDBE3B}" presName="childNode" presStyleLbl="node1" presStyleIdx="2" presStyleCnt="4">
        <dgm:presLayoutVars>
          <dgm:bulletEnabled val="1"/>
        </dgm:presLayoutVars>
      </dgm:prSet>
      <dgm:spPr/>
      <dgm:t>
        <a:bodyPr/>
        <a:lstStyle/>
        <a:p>
          <a:endParaRPr kumimoji="1" lang="ja-JP" altLang="en-US"/>
        </a:p>
      </dgm:t>
    </dgm:pt>
    <dgm:pt modelId="{1BBA141A-71CE-4C2A-98C7-03615D045037}" type="pres">
      <dgm:prSet presAssocID="{73420AF4-CFBB-464E-9C81-CB0E379D38B2}" presName="hSp" presStyleCnt="0"/>
      <dgm:spPr/>
      <dgm:t>
        <a:bodyPr/>
        <a:lstStyle/>
        <a:p>
          <a:endParaRPr kumimoji="1" lang="ja-JP" altLang="en-US"/>
        </a:p>
      </dgm:t>
    </dgm:pt>
    <dgm:pt modelId="{38C16DB2-A335-4469-83B2-8942534000DB}" type="pres">
      <dgm:prSet presAssocID="{73420AF4-CFBB-464E-9C81-CB0E379D38B2}" presName="vProcSp" presStyleCnt="0"/>
      <dgm:spPr/>
      <dgm:t>
        <a:bodyPr/>
        <a:lstStyle/>
        <a:p>
          <a:endParaRPr kumimoji="1" lang="ja-JP" altLang="en-US"/>
        </a:p>
      </dgm:t>
    </dgm:pt>
    <dgm:pt modelId="{E5D43D98-6901-4F6D-85FD-9BAF5D331680}" type="pres">
      <dgm:prSet presAssocID="{73420AF4-CFBB-464E-9C81-CB0E379D38B2}" presName="vSp1" presStyleCnt="0"/>
      <dgm:spPr/>
      <dgm:t>
        <a:bodyPr/>
        <a:lstStyle/>
        <a:p>
          <a:endParaRPr kumimoji="1" lang="ja-JP" altLang="en-US"/>
        </a:p>
      </dgm:t>
    </dgm:pt>
    <dgm:pt modelId="{B3DCEBCF-9273-42B9-B482-5E56C5237668}" type="pres">
      <dgm:prSet presAssocID="{73420AF4-CFBB-464E-9C81-CB0E379D38B2}" presName="simulatedConn" presStyleLbl="solidFgAcc1" presStyleIdx="2" presStyleCnt="3"/>
      <dgm:spPr/>
      <dgm:t>
        <a:bodyPr/>
        <a:lstStyle/>
        <a:p>
          <a:endParaRPr kumimoji="1" lang="ja-JP" altLang="en-US"/>
        </a:p>
      </dgm:t>
    </dgm:pt>
    <dgm:pt modelId="{5F02487B-D906-4D4C-910D-330882927907}" type="pres">
      <dgm:prSet presAssocID="{73420AF4-CFBB-464E-9C81-CB0E379D38B2}" presName="vSp2" presStyleCnt="0"/>
      <dgm:spPr/>
      <dgm:t>
        <a:bodyPr/>
        <a:lstStyle/>
        <a:p>
          <a:endParaRPr kumimoji="1" lang="ja-JP" altLang="en-US"/>
        </a:p>
      </dgm:t>
    </dgm:pt>
    <dgm:pt modelId="{766AEF7D-AE78-4889-90BC-5812249C4E76}" type="pres">
      <dgm:prSet presAssocID="{73420AF4-CFBB-464E-9C81-CB0E379D38B2}" presName="sibTrans" presStyleCnt="0"/>
      <dgm:spPr/>
      <dgm:t>
        <a:bodyPr/>
        <a:lstStyle/>
        <a:p>
          <a:endParaRPr kumimoji="1" lang="ja-JP" altLang="en-US"/>
        </a:p>
      </dgm:t>
    </dgm:pt>
    <dgm:pt modelId="{9E721572-BFC4-4A17-8118-139C219C6125}" type="pres">
      <dgm:prSet presAssocID="{C5DA6C7F-095F-4A33-B738-1FA7AD8123FE}" presName="compositeNode" presStyleCnt="0">
        <dgm:presLayoutVars>
          <dgm:bulletEnabled val="1"/>
        </dgm:presLayoutVars>
      </dgm:prSet>
      <dgm:spPr/>
      <dgm:t>
        <a:bodyPr/>
        <a:lstStyle/>
        <a:p>
          <a:endParaRPr kumimoji="1" lang="ja-JP" altLang="en-US"/>
        </a:p>
      </dgm:t>
    </dgm:pt>
    <dgm:pt modelId="{300C1104-537A-4FF8-A9AB-2DC6E3802713}" type="pres">
      <dgm:prSet presAssocID="{C5DA6C7F-095F-4A33-B738-1FA7AD8123FE}" presName="bgRect" presStyleLbl="node1" presStyleIdx="3" presStyleCnt="4" custScaleY="120460"/>
      <dgm:spPr/>
      <dgm:t>
        <a:bodyPr/>
        <a:lstStyle/>
        <a:p>
          <a:endParaRPr kumimoji="1" lang="ja-JP" altLang="en-US"/>
        </a:p>
      </dgm:t>
    </dgm:pt>
    <dgm:pt modelId="{5DA46CD3-2AF7-44A5-B9AF-3422AF0EBBAC}" type="pres">
      <dgm:prSet presAssocID="{C5DA6C7F-095F-4A33-B738-1FA7AD8123FE}" presName="parentNode" presStyleLbl="node1" presStyleIdx="3" presStyleCnt="4">
        <dgm:presLayoutVars>
          <dgm:chMax val="0"/>
          <dgm:bulletEnabled val="1"/>
        </dgm:presLayoutVars>
      </dgm:prSet>
      <dgm:spPr/>
      <dgm:t>
        <a:bodyPr/>
        <a:lstStyle/>
        <a:p>
          <a:endParaRPr kumimoji="1" lang="ja-JP" altLang="en-US"/>
        </a:p>
      </dgm:t>
    </dgm:pt>
    <dgm:pt modelId="{31A4014E-4092-40B6-B726-AB4B352DFE06}" type="pres">
      <dgm:prSet presAssocID="{C5DA6C7F-095F-4A33-B738-1FA7AD8123FE}" presName="childNode" presStyleLbl="node1" presStyleIdx="3" presStyleCnt="4">
        <dgm:presLayoutVars>
          <dgm:bulletEnabled val="1"/>
        </dgm:presLayoutVars>
      </dgm:prSet>
      <dgm:spPr/>
      <dgm:t>
        <a:bodyPr/>
        <a:lstStyle/>
        <a:p>
          <a:endParaRPr kumimoji="1" lang="ja-JP" altLang="en-US"/>
        </a:p>
      </dgm:t>
    </dgm:pt>
  </dgm:ptLst>
  <dgm:cxnLst>
    <dgm:cxn modelId="{D0478104-F4E8-4B00-9B86-2AF22146A239}" type="presOf" srcId="{775B424E-11F9-4A0F-8647-3126A9BEC2B1}" destId="{C981E483-0309-4CAC-A3CF-E7A09727F42A}" srcOrd="0" destOrd="0" presId="urn:microsoft.com/office/officeart/2005/8/layout/hProcess7#7"/>
    <dgm:cxn modelId="{3FC86003-DB1C-420A-AC7B-3DC735052EDB}" type="presOf" srcId="{5D0895E0-D490-4645-8AF6-AAD232777F7C}" destId="{82C40CF3-4D44-455D-9CF9-C6913B303444}" srcOrd="0" destOrd="0" presId="urn:microsoft.com/office/officeart/2005/8/layout/hProcess7#7"/>
    <dgm:cxn modelId="{4B6441E7-B1FF-47BF-9130-E50DBDB96385}" srcId="{B200DE35-D389-406C-814D-DDC45E035324}" destId="{B49E3329-06E7-4483-9A4B-A922328E246E}" srcOrd="1" destOrd="0" parTransId="{5BA904EF-C64E-429F-AD2B-149D7E1C6F06}" sibTransId="{CAB44CDB-4560-4611-B909-A8BFBA649FBE}"/>
    <dgm:cxn modelId="{4EAD29A3-E19E-4021-B2C2-EC2CBE28A355}" type="presOf" srcId="{B200DE35-D389-406C-814D-DDC45E035324}" destId="{110D732F-B995-4EC0-BBA9-DAEA3DD319C1}" srcOrd="0" destOrd="0" presId="urn:microsoft.com/office/officeart/2005/8/layout/hProcess7#7"/>
    <dgm:cxn modelId="{B73A4D2A-8CD4-4FD1-BE8B-4B9106873751}" srcId="{B200DE35-D389-406C-814D-DDC45E035324}" destId="{A9E2B364-0704-4AF5-9D91-FECB2DDDBE3B}" srcOrd="2" destOrd="0" parTransId="{755A553B-203B-421E-9190-19B06A080F84}" sibTransId="{73420AF4-CFBB-464E-9C81-CB0E379D38B2}"/>
    <dgm:cxn modelId="{3369875E-46DD-4D0B-99D0-7C3B39F49932}" srcId="{9F623221-2785-4AA7-8DCA-7AC936904DBB}" destId="{5D0895E0-D490-4645-8AF6-AAD232777F7C}" srcOrd="0" destOrd="0" parTransId="{967C0889-3313-4EBF-B674-5FDE9B577EA7}" sibTransId="{95AEF033-1907-4772-8B9F-21E88D587EC4}"/>
    <dgm:cxn modelId="{18B7B8F4-05CB-4D6B-8BA2-6AC61007FE76}" type="presOf" srcId="{9F623221-2785-4AA7-8DCA-7AC936904DBB}" destId="{CFEB0102-CB4C-48E5-B533-E5C20891AE2F}" srcOrd="0" destOrd="0" presId="urn:microsoft.com/office/officeart/2005/8/layout/hProcess7#7"/>
    <dgm:cxn modelId="{8153BDCB-AF5B-4E6E-8874-562AF9DAB04A}" srcId="{B49E3329-06E7-4483-9A4B-A922328E246E}" destId="{3A7E954A-9210-49C5-8269-4E45698C591E}" srcOrd="0" destOrd="0" parTransId="{742FCC6C-0388-4D5A-A5D5-B4286C5D7A0C}" sibTransId="{2680A117-7B5D-441D-874C-B0A77262330B}"/>
    <dgm:cxn modelId="{E8F7137E-9064-4C9C-B2A9-C4DA177E406A}" type="presOf" srcId="{C5DA6C7F-095F-4A33-B738-1FA7AD8123FE}" destId="{300C1104-537A-4FF8-A9AB-2DC6E3802713}" srcOrd="0" destOrd="0" presId="urn:microsoft.com/office/officeart/2005/8/layout/hProcess7#7"/>
    <dgm:cxn modelId="{9FDCF609-AC76-44DD-83AD-F8C56B15ECFE}" srcId="{B200DE35-D389-406C-814D-DDC45E035324}" destId="{9F623221-2785-4AA7-8DCA-7AC936904DBB}" srcOrd="0" destOrd="0" parTransId="{C624E8A0-348F-4D3E-BB1F-A99A0804D371}" sibTransId="{1274F507-6150-431E-8371-B4AA756C634F}"/>
    <dgm:cxn modelId="{77E05C02-F5D0-4ECE-A3EE-B1FD3E9C665D}" type="presOf" srcId="{1403436D-F58C-462F-B6CF-1E871DF2BBF7}" destId="{31A4014E-4092-40B6-B726-AB4B352DFE06}" srcOrd="0" destOrd="0" presId="urn:microsoft.com/office/officeart/2005/8/layout/hProcess7#7"/>
    <dgm:cxn modelId="{42B8FCDE-0566-4A61-8705-E6CE9AD21C36}" type="presOf" srcId="{B49E3329-06E7-4483-9A4B-A922328E246E}" destId="{93E6696F-58E6-4AD2-B8D1-C6276D6B8BF6}" srcOrd="0" destOrd="0" presId="urn:microsoft.com/office/officeart/2005/8/layout/hProcess7#7"/>
    <dgm:cxn modelId="{7B70EEDB-5915-435D-80C9-7605016CA424}" type="presOf" srcId="{9F623221-2785-4AA7-8DCA-7AC936904DBB}" destId="{A951502F-B144-4F1F-B7E3-2652BE1F4990}" srcOrd="1" destOrd="0" presId="urn:microsoft.com/office/officeart/2005/8/layout/hProcess7#7"/>
    <dgm:cxn modelId="{AE175086-8A86-4860-ABCF-94BB7691AD62}" type="presOf" srcId="{3A7E954A-9210-49C5-8269-4E45698C591E}" destId="{678E52C9-B289-4700-8ADF-1A597DF40C90}" srcOrd="0" destOrd="0" presId="urn:microsoft.com/office/officeart/2005/8/layout/hProcess7#7"/>
    <dgm:cxn modelId="{3592E7E0-3E19-4CF0-8990-949B9A50F84C}" type="presOf" srcId="{A9E2B364-0704-4AF5-9D91-FECB2DDDBE3B}" destId="{348EA756-2EB1-4BA7-B767-A5C2C6FAF3FE}" srcOrd="1" destOrd="0" presId="urn:microsoft.com/office/officeart/2005/8/layout/hProcess7#7"/>
    <dgm:cxn modelId="{87C1FEEF-FD10-45CD-A518-E4569EAD7DCF}" srcId="{C5DA6C7F-095F-4A33-B738-1FA7AD8123FE}" destId="{1403436D-F58C-462F-B6CF-1E871DF2BBF7}" srcOrd="0" destOrd="0" parTransId="{19E0EB0B-C6BA-4486-B093-D59B76E135DF}" sibTransId="{9D57A7AE-49A1-4FF6-84A8-BEAD0D325AC5}"/>
    <dgm:cxn modelId="{2EDE60FC-99C2-4A22-88FC-B04E527C1DC3}" type="presOf" srcId="{C5DA6C7F-095F-4A33-B738-1FA7AD8123FE}" destId="{5DA46CD3-2AF7-44A5-B9AF-3422AF0EBBAC}" srcOrd="1" destOrd="0" presId="urn:microsoft.com/office/officeart/2005/8/layout/hProcess7#7"/>
    <dgm:cxn modelId="{F8FEE604-62FC-40D0-9296-9918EEC9EB51}" type="presOf" srcId="{A9E2B364-0704-4AF5-9D91-FECB2DDDBE3B}" destId="{8BB025D9-7AA3-44B5-850D-42E631407C9D}" srcOrd="0" destOrd="0" presId="urn:microsoft.com/office/officeart/2005/8/layout/hProcess7#7"/>
    <dgm:cxn modelId="{CA4C9EC8-57D0-458D-9BF4-BF8BEBD91AC4}" srcId="{A9E2B364-0704-4AF5-9D91-FECB2DDDBE3B}" destId="{775B424E-11F9-4A0F-8647-3126A9BEC2B1}" srcOrd="0" destOrd="0" parTransId="{B19946EE-95EE-455F-AEC0-02DF0F77C5E4}" sibTransId="{441D054A-1018-492D-B685-BE5F1B35A7A4}"/>
    <dgm:cxn modelId="{641F9E0B-003E-47E7-8790-20D12B281200}" srcId="{B200DE35-D389-406C-814D-DDC45E035324}" destId="{C5DA6C7F-095F-4A33-B738-1FA7AD8123FE}" srcOrd="3" destOrd="0" parTransId="{B377FBBF-28FD-4E5F-8519-1DFCD7FB22D4}" sibTransId="{059A67EB-706D-441B-AA64-E12C42980920}"/>
    <dgm:cxn modelId="{835E6F34-3B52-4EA4-8581-B097B5B866B8}" type="presOf" srcId="{B49E3329-06E7-4483-9A4B-A922328E246E}" destId="{9072039D-1A8A-4F86-B03D-476DA8DD5732}" srcOrd="1" destOrd="0" presId="urn:microsoft.com/office/officeart/2005/8/layout/hProcess7#7"/>
    <dgm:cxn modelId="{494B3BD9-F056-4F5A-B111-EB2559274191}" type="presParOf" srcId="{110D732F-B995-4EC0-BBA9-DAEA3DD319C1}" destId="{89BF2611-306B-49B8-B1C4-651CCF488A45}" srcOrd="0" destOrd="0" presId="urn:microsoft.com/office/officeart/2005/8/layout/hProcess7#7"/>
    <dgm:cxn modelId="{6A3C13E6-C40A-4BA6-8913-E78AEC2D0FDC}" type="presParOf" srcId="{89BF2611-306B-49B8-B1C4-651CCF488A45}" destId="{CFEB0102-CB4C-48E5-B533-E5C20891AE2F}" srcOrd="0" destOrd="0" presId="urn:microsoft.com/office/officeart/2005/8/layout/hProcess7#7"/>
    <dgm:cxn modelId="{B0D03672-241C-4E7B-830A-B1F0C3BDB616}" type="presParOf" srcId="{89BF2611-306B-49B8-B1C4-651CCF488A45}" destId="{A951502F-B144-4F1F-B7E3-2652BE1F4990}" srcOrd="1" destOrd="0" presId="urn:microsoft.com/office/officeart/2005/8/layout/hProcess7#7"/>
    <dgm:cxn modelId="{761699FA-5232-4C05-8E24-51660DFB664E}" type="presParOf" srcId="{89BF2611-306B-49B8-B1C4-651CCF488A45}" destId="{82C40CF3-4D44-455D-9CF9-C6913B303444}" srcOrd="2" destOrd="0" presId="urn:microsoft.com/office/officeart/2005/8/layout/hProcess7#7"/>
    <dgm:cxn modelId="{8FA27DA7-7495-4DD4-9A84-D4D207EF818D}" type="presParOf" srcId="{110D732F-B995-4EC0-BBA9-DAEA3DD319C1}" destId="{F9593475-E164-4CD7-96A1-B107A3C51AC4}" srcOrd="1" destOrd="0" presId="urn:microsoft.com/office/officeart/2005/8/layout/hProcess7#7"/>
    <dgm:cxn modelId="{E437C830-4272-4113-BDBA-91877522FCDB}" type="presParOf" srcId="{110D732F-B995-4EC0-BBA9-DAEA3DD319C1}" destId="{A31D7C91-DC5B-475B-908D-9DD460BD3E10}" srcOrd="2" destOrd="0" presId="urn:microsoft.com/office/officeart/2005/8/layout/hProcess7#7"/>
    <dgm:cxn modelId="{1286F377-D1B5-416D-8091-D93D18C5ADAA}" type="presParOf" srcId="{A31D7C91-DC5B-475B-908D-9DD460BD3E10}" destId="{AC806F95-95E1-4C83-A087-93CF5397B23C}" srcOrd="0" destOrd="0" presId="urn:microsoft.com/office/officeart/2005/8/layout/hProcess7#7"/>
    <dgm:cxn modelId="{8DBDD0DC-3670-469D-B44C-AF741DF31C62}" type="presParOf" srcId="{A31D7C91-DC5B-475B-908D-9DD460BD3E10}" destId="{3F390917-8C5C-46D2-A996-16A0D04783C3}" srcOrd="1" destOrd="0" presId="urn:microsoft.com/office/officeart/2005/8/layout/hProcess7#7"/>
    <dgm:cxn modelId="{70F3ACA7-00F1-42BF-8A5F-6FEAB13EC136}" type="presParOf" srcId="{A31D7C91-DC5B-475B-908D-9DD460BD3E10}" destId="{93788448-074C-4AF0-9B95-0156288F82B7}" srcOrd="2" destOrd="0" presId="urn:microsoft.com/office/officeart/2005/8/layout/hProcess7#7"/>
    <dgm:cxn modelId="{7C357739-4E20-4BB8-AF3C-5E52516BA1BB}" type="presParOf" srcId="{110D732F-B995-4EC0-BBA9-DAEA3DD319C1}" destId="{ED9D0134-1A04-4D54-B870-C699F732B0B9}" srcOrd="3" destOrd="0" presId="urn:microsoft.com/office/officeart/2005/8/layout/hProcess7#7"/>
    <dgm:cxn modelId="{98B8ADE7-34EA-4821-8152-62654DA0B644}" type="presParOf" srcId="{110D732F-B995-4EC0-BBA9-DAEA3DD319C1}" destId="{49035CDF-3A44-43B6-B2B0-8182055851D7}" srcOrd="4" destOrd="0" presId="urn:microsoft.com/office/officeart/2005/8/layout/hProcess7#7"/>
    <dgm:cxn modelId="{18BD318D-DB8D-4F5B-8881-98AC1570A64B}" type="presParOf" srcId="{49035CDF-3A44-43B6-B2B0-8182055851D7}" destId="{93E6696F-58E6-4AD2-B8D1-C6276D6B8BF6}" srcOrd="0" destOrd="0" presId="urn:microsoft.com/office/officeart/2005/8/layout/hProcess7#7"/>
    <dgm:cxn modelId="{512FFB5B-834B-41C8-85C1-077A3D8D79EA}" type="presParOf" srcId="{49035CDF-3A44-43B6-B2B0-8182055851D7}" destId="{9072039D-1A8A-4F86-B03D-476DA8DD5732}" srcOrd="1" destOrd="0" presId="urn:microsoft.com/office/officeart/2005/8/layout/hProcess7#7"/>
    <dgm:cxn modelId="{6FCCB039-E39E-467D-8C6F-F42AC4875640}" type="presParOf" srcId="{49035CDF-3A44-43B6-B2B0-8182055851D7}" destId="{678E52C9-B289-4700-8ADF-1A597DF40C90}" srcOrd="2" destOrd="0" presId="urn:microsoft.com/office/officeart/2005/8/layout/hProcess7#7"/>
    <dgm:cxn modelId="{7AAD2979-96AF-4940-A843-077857D22F61}" type="presParOf" srcId="{110D732F-B995-4EC0-BBA9-DAEA3DD319C1}" destId="{98F79485-3C9F-426B-813F-9745EAAF8487}" srcOrd="5" destOrd="0" presId="urn:microsoft.com/office/officeart/2005/8/layout/hProcess7#7"/>
    <dgm:cxn modelId="{FBF1BC37-E227-40A2-998B-AB5EF6DFBE39}" type="presParOf" srcId="{110D732F-B995-4EC0-BBA9-DAEA3DD319C1}" destId="{BFE1B872-3855-40FE-B3AE-3784931D59BB}" srcOrd="6" destOrd="0" presId="urn:microsoft.com/office/officeart/2005/8/layout/hProcess7#7"/>
    <dgm:cxn modelId="{F745A3E7-3EB5-4F71-A46C-5CC3700B4621}" type="presParOf" srcId="{BFE1B872-3855-40FE-B3AE-3784931D59BB}" destId="{050376EB-2F3D-4205-933F-F808C4EA915F}" srcOrd="0" destOrd="0" presId="urn:microsoft.com/office/officeart/2005/8/layout/hProcess7#7"/>
    <dgm:cxn modelId="{7A91A9E6-CF25-4684-8BB1-10F6F21959C9}" type="presParOf" srcId="{BFE1B872-3855-40FE-B3AE-3784931D59BB}" destId="{5113E260-C1A3-456B-82AC-1C28539B5405}" srcOrd="1" destOrd="0" presId="urn:microsoft.com/office/officeart/2005/8/layout/hProcess7#7"/>
    <dgm:cxn modelId="{346302BC-14B8-46F9-B756-3359F059A86D}" type="presParOf" srcId="{BFE1B872-3855-40FE-B3AE-3784931D59BB}" destId="{B9B4A0FF-B2EB-43FE-8829-6B7BD21B9E9B}" srcOrd="2" destOrd="0" presId="urn:microsoft.com/office/officeart/2005/8/layout/hProcess7#7"/>
    <dgm:cxn modelId="{15E56417-FCA4-4C6F-95AF-756F818C39DF}" type="presParOf" srcId="{110D732F-B995-4EC0-BBA9-DAEA3DD319C1}" destId="{69A00E6E-A379-4A78-9303-17A42B852D73}" srcOrd="7" destOrd="0" presId="urn:microsoft.com/office/officeart/2005/8/layout/hProcess7#7"/>
    <dgm:cxn modelId="{9FBA1B6B-64D0-4499-9318-D1A1E40B971A}" type="presParOf" srcId="{110D732F-B995-4EC0-BBA9-DAEA3DD319C1}" destId="{D52AA760-4168-4DAC-9B72-6561BF9C5342}" srcOrd="8" destOrd="0" presId="urn:microsoft.com/office/officeart/2005/8/layout/hProcess7#7"/>
    <dgm:cxn modelId="{2C33AEBD-7ACD-494D-88E5-C589CAB295AF}" type="presParOf" srcId="{D52AA760-4168-4DAC-9B72-6561BF9C5342}" destId="{8BB025D9-7AA3-44B5-850D-42E631407C9D}" srcOrd="0" destOrd="0" presId="urn:microsoft.com/office/officeart/2005/8/layout/hProcess7#7"/>
    <dgm:cxn modelId="{7902CBD2-58B3-4790-9A1E-99F316865078}" type="presParOf" srcId="{D52AA760-4168-4DAC-9B72-6561BF9C5342}" destId="{348EA756-2EB1-4BA7-B767-A5C2C6FAF3FE}" srcOrd="1" destOrd="0" presId="urn:microsoft.com/office/officeart/2005/8/layout/hProcess7#7"/>
    <dgm:cxn modelId="{A86C7621-82E3-4153-9C3E-B05C2CDE0412}" type="presParOf" srcId="{D52AA760-4168-4DAC-9B72-6561BF9C5342}" destId="{C981E483-0309-4CAC-A3CF-E7A09727F42A}" srcOrd="2" destOrd="0" presId="urn:microsoft.com/office/officeart/2005/8/layout/hProcess7#7"/>
    <dgm:cxn modelId="{E7B532E6-1446-4A3D-90F4-11927F3CBA2D}" type="presParOf" srcId="{110D732F-B995-4EC0-BBA9-DAEA3DD319C1}" destId="{1BBA141A-71CE-4C2A-98C7-03615D045037}" srcOrd="9" destOrd="0" presId="urn:microsoft.com/office/officeart/2005/8/layout/hProcess7#7"/>
    <dgm:cxn modelId="{73CC5A43-38E6-45C6-8B7D-0B42987976F4}" type="presParOf" srcId="{110D732F-B995-4EC0-BBA9-DAEA3DD319C1}" destId="{38C16DB2-A335-4469-83B2-8942534000DB}" srcOrd="10" destOrd="0" presId="urn:microsoft.com/office/officeart/2005/8/layout/hProcess7#7"/>
    <dgm:cxn modelId="{A8C3F3DB-82B3-4934-880C-885A0F9469B4}" type="presParOf" srcId="{38C16DB2-A335-4469-83B2-8942534000DB}" destId="{E5D43D98-6901-4F6D-85FD-9BAF5D331680}" srcOrd="0" destOrd="0" presId="urn:microsoft.com/office/officeart/2005/8/layout/hProcess7#7"/>
    <dgm:cxn modelId="{E14FD0C3-C99A-4740-BF39-67880A2487E6}" type="presParOf" srcId="{38C16DB2-A335-4469-83B2-8942534000DB}" destId="{B3DCEBCF-9273-42B9-B482-5E56C5237668}" srcOrd="1" destOrd="0" presId="urn:microsoft.com/office/officeart/2005/8/layout/hProcess7#7"/>
    <dgm:cxn modelId="{A99FB5EA-C014-4C36-AE24-79BAD0B08A2B}" type="presParOf" srcId="{38C16DB2-A335-4469-83B2-8942534000DB}" destId="{5F02487B-D906-4D4C-910D-330882927907}" srcOrd="2" destOrd="0" presId="urn:microsoft.com/office/officeart/2005/8/layout/hProcess7#7"/>
    <dgm:cxn modelId="{F287E1B7-08A5-4DB5-8F1F-6AEC6D07B2C4}" type="presParOf" srcId="{110D732F-B995-4EC0-BBA9-DAEA3DD319C1}" destId="{766AEF7D-AE78-4889-90BC-5812249C4E76}" srcOrd="11" destOrd="0" presId="urn:microsoft.com/office/officeart/2005/8/layout/hProcess7#7"/>
    <dgm:cxn modelId="{0E28EA70-B950-43AD-823A-90BC35C23363}" type="presParOf" srcId="{110D732F-B995-4EC0-BBA9-DAEA3DD319C1}" destId="{9E721572-BFC4-4A17-8118-139C219C6125}" srcOrd="12" destOrd="0" presId="urn:microsoft.com/office/officeart/2005/8/layout/hProcess7#7"/>
    <dgm:cxn modelId="{6D7F5F89-30E7-4F39-88D6-1D3339349B8C}" type="presParOf" srcId="{9E721572-BFC4-4A17-8118-139C219C6125}" destId="{300C1104-537A-4FF8-A9AB-2DC6E3802713}" srcOrd="0" destOrd="0" presId="urn:microsoft.com/office/officeart/2005/8/layout/hProcess7#7"/>
    <dgm:cxn modelId="{43B2EDE5-C5E6-4F89-A064-F467A774AA4B}" type="presParOf" srcId="{9E721572-BFC4-4A17-8118-139C219C6125}" destId="{5DA46CD3-2AF7-44A5-B9AF-3422AF0EBBAC}" srcOrd="1" destOrd="0" presId="urn:microsoft.com/office/officeart/2005/8/layout/hProcess7#7"/>
    <dgm:cxn modelId="{0314B455-D20D-4E2D-B692-F2B902CABE4C}" type="presParOf" srcId="{9E721572-BFC4-4A17-8118-139C219C6125}" destId="{31A4014E-4092-40B6-B726-AB4B352DFE06}" srcOrd="2" destOrd="0" presId="urn:microsoft.com/office/officeart/2005/8/layout/hProcess7#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5C57F-1FE1-44CC-A403-0E4F1013985A}">
      <dsp:nvSpPr>
        <dsp:cNvPr id="0" name=""/>
        <dsp:cNvSpPr/>
      </dsp:nvSpPr>
      <dsp:spPr>
        <a:xfrm>
          <a:off x="970536" y="-10505"/>
          <a:ext cx="3885668" cy="3875991"/>
        </a:xfrm>
        <a:prstGeom prst="blockArc">
          <a:avLst>
            <a:gd name="adj1" fmla="val 7752971"/>
            <a:gd name="adj2" fmla="val 18552971"/>
            <a:gd name="adj3" fmla="val 4576"/>
          </a:avLst>
        </a:prstGeom>
        <a:noFill/>
        <a:ln>
          <a:noFill/>
        </a:ln>
        <a:effectLst/>
      </dsp:spPr>
      <dsp:style>
        <a:lnRef idx="0">
          <a:scrgbClr r="0" g="0" b="0"/>
        </a:lnRef>
        <a:fillRef idx="1">
          <a:scrgbClr r="0" g="0" b="0"/>
        </a:fillRef>
        <a:effectRef idx="0">
          <a:scrgbClr r="0" g="0" b="0"/>
        </a:effectRef>
        <a:fontRef idx="minor">
          <a:schemeClr val="lt1"/>
        </a:fontRef>
      </dsp:style>
    </dsp:sp>
    <dsp:sp modelId="{7CFAAF8A-0FD6-4324-8B74-AC2EE2FF8CAC}">
      <dsp:nvSpPr>
        <dsp:cNvPr id="0" name=""/>
        <dsp:cNvSpPr/>
      </dsp:nvSpPr>
      <dsp:spPr>
        <a:xfrm>
          <a:off x="1382483" y="575231"/>
          <a:ext cx="5461857" cy="4283445"/>
        </a:xfrm>
        <a:prstGeom prst="blockArc">
          <a:avLst>
            <a:gd name="adj1" fmla="val 21599999"/>
            <a:gd name="adj2" fmla="val 10799999"/>
            <a:gd name="adj3" fmla="val 3693"/>
          </a:avLst>
        </a:prstGeom>
        <a:noFill/>
        <a:ln>
          <a:noFill/>
        </a:ln>
        <a:effectLst/>
      </dsp:spPr>
      <dsp:style>
        <a:lnRef idx="0">
          <a:scrgbClr r="0" g="0" b="0"/>
        </a:lnRef>
        <a:fillRef idx="1">
          <a:scrgbClr r="0" g="0" b="0"/>
        </a:fillRef>
        <a:effectRef idx="0">
          <a:scrgbClr r="0" g="0" b="0"/>
        </a:effectRef>
        <a:fontRef idx="minor">
          <a:schemeClr val="lt1"/>
        </a:fontRef>
      </dsp:style>
    </dsp:sp>
    <dsp:sp modelId="{8A58AD05-EEDE-48E9-A4A7-A77C78F1A98B}">
      <dsp:nvSpPr>
        <dsp:cNvPr id="0" name=""/>
        <dsp:cNvSpPr/>
      </dsp:nvSpPr>
      <dsp:spPr>
        <a:xfrm>
          <a:off x="3491770" y="16066"/>
          <a:ext cx="3837899" cy="3828415"/>
        </a:xfrm>
        <a:prstGeom prst="blockArc">
          <a:avLst>
            <a:gd name="adj1" fmla="val 13901186"/>
            <a:gd name="adj2" fmla="val 3101186"/>
            <a:gd name="adj3" fmla="val 4633"/>
          </a:avLst>
        </a:prstGeom>
        <a:noFill/>
        <a:ln>
          <a:noFill/>
        </a:ln>
        <a:effectLst/>
      </dsp:spPr>
      <dsp:style>
        <a:lnRef idx="0">
          <a:scrgbClr r="0" g="0" b="0"/>
        </a:lnRef>
        <a:fillRef idx="1">
          <a:scrgbClr r="0" g="0" b="0"/>
        </a:fillRef>
        <a:effectRef idx="0">
          <a:scrgbClr r="0" g="0" b="0"/>
        </a:effectRef>
        <a:fontRef idx="minor">
          <a:schemeClr val="lt1"/>
        </a:fontRef>
      </dsp:style>
    </dsp:sp>
    <dsp:sp modelId="{DCA6634D-A10B-46A6-AD82-246AA1D7F62D}">
      <dsp:nvSpPr>
        <dsp:cNvPr id="0" name=""/>
        <dsp:cNvSpPr/>
      </dsp:nvSpPr>
      <dsp:spPr>
        <a:xfrm>
          <a:off x="3256880" y="1682122"/>
          <a:ext cx="1715839" cy="1715839"/>
        </a:xfrm>
        <a:prstGeom prst="ellipse">
          <a:avLst/>
        </a:prstGeom>
        <a:solidFill>
          <a:schemeClr val="accent1">
            <a:hueOff val="0"/>
            <a:satOff val="0"/>
            <a:lumOff val="0"/>
            <a:alpha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altLang="ja-JP" sz="1900" kern="1200" dirty="0" smtClean="0">
              <a:solidFill>
                <a:srgbClr val="FF9933"/>
              </a:solidFill>
            </a:rPr>
            <a:t>C</a:t>
          </a:r>
          <a:r>
            <a:rPr lang="en-US" altLang="ja-JP" sz="1900" kern="1200" dirty="0" smtClean="0">
              <a:solidFill>
                <a:schemeClr val="bg1"/>
              </a:solidFill>
            </a:rPr>
            <a:t>-Link</a:t>
          </a:r>
          <a:r>
            <a:rPr lang="en-US" altLang="ja-JP" sz="1900" kern="1200" dirty="0" smtClean="0">
              <a:solidFill>
                <a:srgbClr val="FF9933"/>
              </a:solidFill>
            </a:rPr>
            <a:t> </a:t>
          </a:r>
          <a:r>
            <a:rPr lang="en-US" altLang="ja-JP" sz="1900" kern="1200" dirty="0" smtClean="0">
              <a:solidFill>
                <a:schemeClr val="bg1"/>
              </a:solidFill>
            </a:rPr>
            <a:t>Creation</a:t>
          </a:r>
          <a:endParaRPr kumimoji="1" lang="ja-JP" altLang="en-US" sz="1900" kern="1200" dirty="0">
            <a:solidFill>
              <a:schemeClr val="bg1"/>
            </a:solidFill>
          </a:endParaRPr>
        </a:p>
      </dsp:txBody>
      <dsp:txXfrm>
        <a:off x="3508159" y="1933401"/>
        <a:ext cx="1213281" cy="1213281"/>
      </dsp:txXfrm>
    </dsp:sp>
    <dsp:sp modelId="{3682E864-CE97-4E07-843E-3C9E2E27B0A2}">
      <dsp:nvSpPr>
        <dsp:cNvPr id="0" name=""/>
        <dsp:cNvSpPr/>
      </dsp:nvSpPr>
      <dsp:spPr>
        <a:xfrm>
          <a:off x="3089010" y="-118277"/>
          <a:ext cx="2122958" cy="1677258"/>
        </a:xfrm>
        <a:prstGeom prst="roundRect">
          <a:avLst/>
        </a:prstGeom>
        <a:solidFill>
          <a:schemeClr val="accent1">
            <a:hueOff val="0"/>
            <a:satOff val="0"/>
            <a:lumOff val="0"/>
            <a:alpha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en-US" altLang="ja-JP" sz="2400" b="1" kern="1200" dirty="0" smtClean="0">
              <a:solidFill>
                <a:srgbClr val="FF9933"/>
              </a:solidFill>
            </a:rPr>
            <a:t>C</a:t>
          </a:r>
          <a:r>
            <a:rPr kumimoji="1" lang="en-US" altLang="ja-JP" sz="2400" b="1" kern="1200" dirty="0" smtClean="0"/>
            <a:t>ommunity</a:t>
          </a:r>
        </a:p>
        <a:p>
          <a:pPr lvl="0" algn="ctr" defTabSz="1066800">
            <a:lnSpc>
              <a:spcPct val="90000"/>
            </a:lnSpc>
            <a:spcBef>
              <a:spcPct val="0"/>
            </a:spcBef>
            <a:spcAft>
              <a:spcPct val="35000"/>
            </a:spcAft>
          </a:pPr>
          <a:r>
            <a:rPr kumimoji="1" lang="ja-JP" altLang="en-US" sz="1800" kern="1200" dirty="0" smtClean="0"/>
            <a:t>我々の目指すまち</a:t>
          </a:r>
          <a:endParaRPr kumimoji="1" lang="ja-JP" altLang="en-US" sz="1800" kern="1200" dirty="0"/>
        </a:p>
      </dsp:txBody>
      <dsp:txXfrm>
        <a:off x="3170887" y="-36400"/>
        <a:ext cx="1959204" cy="1513504"/>
      </dsp:txXfrm>
    </dsp:sp>
    <dsp:sp modelId="{126B0F0C-CA4F-4929-9046-37C42B1033F1}">
      <dsp:nvSpPr>
        <dsp:cNvPr id="0" name=""/>
        <dsp:cNvSpPr/>
      </dsp:nvSpPr>
      <dsp:spPr>
        <a:xfrm>
          <a:off x="5350064" y="2743319"/>
          <a:ext cx="2122958" cy="1677258"/>
        </a:xfrm>
        <a:prstGeom prst="roundRect">
          <a:avLst/>
        </a:prstGeom>
        <a:solidFill>
          <a:schemeClr val="accent1">
            <a:hueOff val="0"/>
            <a:satOff val="0"/>
            <a:lumOff val="0"/>
            <a:alpha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kumimoji="1" lang="en-US" altLang="ja-JP" sz="2400" b="1" kern="1200" dirty="0" smtClean="0">
              <a:solidFill>
                <a:srgbClr val="FF9933"/>
              </a:solidFill>
            </a:rPr>
            <a:t>C</a:t>
          </a:r>
          <a:r>
            <a:rPr kumimoji="1" lang="en-US" altLang="ja-JP" sz="2400" b="1" kern="1200" dirty="0" smtClean="0"/>
            <a:t>ompanion</a:t>
          </a:r>
        </a:p>
        <a:p>
          <a:pPr marL="0" lvl="0" indent="0" algn="ctr" defTabSz="1066800">
            <a:lnSpc>
              <a:spcPct val="90000"/>
            </a:lnSpc>
            <a:spcBef>
              <a:spcPct val="0"/>
            </a:spcBef>
            <a:spcAft>
              <a:spcPct val="35000"/>
            </a:spcAft>
          </a:pPr>
          <a:r>
            <a:rPr kumimoji="1" lang="ja-JP" altLang="en-US" sz="1700" kern="1200" dirty="0" smtClean="0"/>
            <a:t>行動を共にする仲間</a:t>
          </a:r>
          <a:endParaRPr kumimoji="1" lang="ja-JP" altLang="en-US" sz="1700" kern="1200" dirty="0"/>
        </a:p>
      </dsp:txBody>
      <dsp:txXfrm>
        <a:off x="5431941" y="2825196"/>
        <a:ext cx="1959204" cy="1513504"/>
      </dsp:txXfrm>
    </dsp:sp>
    <dsp:sp modelId="{A7FD645F-964B-4E27-AD13-33F20E112ADA}">
      <dsp:nvSpPr>
        <dsp:cNvPr id="0" name=""/>
        <dsp:cNvSpPr/>
      </dsp:nvSpPr>
      <dsp:spPr>
        <a:xfrm>
          <a:off x="753800" y="2743321"/>
          <a:ext cx="2122958" cy="1677258"/>
        </a:xfrm>
        <a:prstGeom prst="roundRect">
          <a:avLst/>
        </a:prstGeom>
        <a:solidFill>
          <a:schemeClr val="accent1">
            <a:hueOff val="0"/>
            <a:satOff val="0"/>
            <a:lumOff val="0"/>
            <a:alpha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1" lang="en-US" altLang="ja-JP" sz="2800" b="1" kern="1200" dirty="0" smtClean="0">
              <a:solidFill>
                <a:srgbClr val="FF9933"/>
              </a:solidFill>
            </a:rPr>
            <a:t>C</a:t>
          </a:r>
          <a:r>
            <a:rPr kumimoji="1" lang="en-US" altLang="ja-JP" sz="2800" b="1" kern="1200" dirty="0" smtClean="0"/>
            <a:t>itizen</a:t>
          </a:r>
        </a:p>
        <a:p>
          <a:pPr lvl="0" algn="ctr" defTabSz="1244600">
            <a:lnSpc>
              <a:spcPct val="90000"/>
            </a:lnSpc>
            <a:spcBef>
              <a:spcPct val="0"/>
            </a:spcBef>
            <a:spcAft>
              <a:spcPct val="35000"/>
            </a:spcAft>
          </a:pPr>
          <a:r>
            <a:rPr kumimoji="1" lang="ja-JP" altLang="en-US" sz="1800" kern="1200" dirty="0" smtClean="0"/>
            <a:t>市民</a:t>
          </a:r>
          <a:endParaRPr kumimoji="1" lang="ja-JP" altLang="en-US" sz="1800" kern="1200" dirty="0"/>
        </a:p>
      </dsp:txBody>
      <dsp:txXfrm>
        <a:off x="835677" y="2825198"/>
        <a:ext cx="1959204" cy="1513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B0102-CB4C-48E5-B533-E5C20891AE2F}">
      <dsp:nvSpPr>
        <dsp:cNvPr id="0" name=""/>
        <dsp:cNvSpPr/>
      </dsp:nvSpPr>
      <dsp:spPr>
        <a:xfrm>
          <a:off x="501" y="0"/>
          <a:ext cx="2157567" cy="2160240"/>
        </a:xfrm>
        <a:prstGeom prst="roundRect">
          <a:avLst>
            <a:gd name="adj" fmla="val 5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kumimoji="1" lang="en-US" altLang="ja-JP" sz="2200" kern="1200" dirty="0" smtClean="0">
              <a:solidFill>
                <a:srgbClr val="FF9933"/>
              </a:solidFill>
            </a:rPr>
            <a:t>2011-2015</a:t>
          </a:r>
          <a:endParaRPr kumimoji="1" lang="ja-JP" altLang="en-US" sz="2200" kern="1200" dirty="0">
            <a:solidFill>
              <a:srgbClr val="FF9933"/>
            </a:solidFill>
          </a:endParaRPr>
        </a:p>
      </dsp:txBody>
      <dsp:txXfrm rot="16200000">
        <a:off x="-669440" y="669941"/>
        <a:ext cx="1771396" cy="431513"/>
      </dsp:txXfrm>
    </dsp:sp>
    <dsp:sp modelId="{82C40CF3-4D44-455D-9CF9-C6913B303444}">
      <dsp:nvSpPr>
        <dsp:cNvPr id="0" name=""/>
        <dsp:cNvSpPr/>
      </dsp:nvSpPr>
      <dsp:spPr>
        <a:xfrm>
          <a:off x="432014" y="0"/>
          <a:ext cx="1607388" cy="21602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kumimoji="1" lang="ja-JP" altLang="en-US" sz="2400" kern="1200" smtClean="0"/>
            <a:t>アプローチ</a:t>
          </a:r>
          <a:endParaRPr kumimoji="1" lang="en-US" altLang="ja-JP" sz="2400" kern="1200" smtClean="0"/>
        </a:p>
        <a:p>
          <a:pPr lvl="0" algn="l" defTabSz="1066800">
            <a:lnSpc>
              <a:spcPct val="90000"/>
            </a:lnSpc>
            <a:spcBef>
              <a:spcPct val="0"/>
            </a:spcBef>
            <a:spcAft>
              <a:spcPct val="35000"/>
            </a:spcAft>
          </a:pPr>
          <a:r>
            <a:rPr kumimoji="1" lang="ja-JP" altLang="en-US" sz="2000" kern="1200" smtClean="0"/>
            <a:t>責任を伴った、必要とされる</a:t>
          </a:r>
          <a:r>
            <a:rPr kumimoji="1" lang="en-US" altLang="ja-JP" sz="2000" kern="1200" smtClean="0"/>
            <a:t>JC</a:t>
          </a:r>
          <a:r>
            <a:rPr kumimoji="1" lang="ja-JP" altLang="en-US" sz="2000" kern="1200" smtClean="0"/>
            <a:t>へ</a:t>
          </a:r>
          <a:endParaRPr kumimoji="1" lang="en-US" altLang="ja-JP" sz="2000" kern="1200" smtClean="0"/>
        </a:p>
        <a:p>
          <a:pPr lvl="0" algn="l" defTabSz="1066800">
            <a:lnSpc>
              <a:spcPct val="90000"/>
            </a:lnSpc>
            <a:spcBef>
              <a:spcPct val="0"/>
            </a:spcBef>
            <a:spcAft>
              <a:spcPct val="35000"/>
            </a:spcAft>
          </a:pPr>
          <a:endParaRPr kumimoji="1" lang="en-US" altLang="ja-JP" sz="2400" kern="1200" dirty="0" smtClean="0"/>
        </a:p>
      </dsp:txBody>
      <dsp:txXfrm>
        <a:off x="432014" y="0"/>
        <a:ext cx="1607388" cy="2160240"/>
      </dsp:txXfrm>
    </dsp:sp>
    <dsp:sp modelId="{93E6696F-58E6-4AD2-B8D1-C6276D6B8BF6}">
      <dsp:nvSpPr>
        <dsp:cNvPr id="0" name=""/>
        <dsp:cNvSpPr/>
      </dsp:nvSpPr>
      <dsp:spPr>
        <a:xfrm>
          <a:off x="2233584" y="0"/>
          <a:ext cx="2157567" cy="2160240"/>
        </a:xfrm>
        <a:prstGeom prst="roundRect">
          <a:avLst>
            <a:gd name="adj" fmla="val 5000"/>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kumimoji="1" lang="en-US" altLang="ja-JP" sz="2200" kern="1200" dirty="0" smtClean="0">
              <a:solidFill>
                <a:srgbClr val="FF9933"/>
              </a:solidFill>
            </a:rPr>
            <a:t>2016-2018</a:t>
          </a:r>
          <a:endParaRPr kumimoji="1" lang="ja-JP" altLang="en-US" sz="2200" kern="1200" dirty="0">
            <a:solidFill>
              <a:srgbClr val="FF9933"/>
            </a:solidFill>
          </a:endParaRPr>
        </a:p>
      </dsp:txBody>
      <dsp:txXfrm rot="16200000">
        <a:off x="1563642" y="669941"/>
        <a:ext cx="1771396" cy="431513"/>
      </dsp:txXfrm>
    </dsp:sp>
    <dsp:sp modelId="{3F390917-8C5C-46D2-A996-16A0D04783C3}">
      <dsp:nvSpPr>
        <dsp:cNvPr id="0" name=""/>
        <dsp:cNvSpPr/>
      </dsp:nvSpPr>
      <dsp:spPr>
        <a:xfrm rot="5400000">
          <a:off x="2085708" y="1689259"/>
          <a:ext cx="317327" cy="323635"/>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8E52C9-B289-4700-8ADF-1A597DF40C90}">
      <dsp:nvSpPr>
        <dsp:cNvPr id="0" name=""/>
        <dsp:cNvSpPr/>
      </dsp:nvSpPr>
      <dsp:spPr>
        <a:xfrm>
          <a:off x="2665097" y="0"/>
          <a:ext cx="1607388" cy="21602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kumimoji="1" lang="ja-JP" altLang="en-US" sz="2400" kern="1200" smtClean="0"/>
            <a:t>テイクオフ</a:t>
          </a:r>
          <a:endParaRPr kumimoji="1" lang="en-US" altLang="ja-JP" sz="2400" kern="1200" smtClean="0"/>
        </a:p>
        <a:p>
          <a:pPr lvl="0" algn="l" defTabSz="1066800">
            <a:lnSpc>
              <a:spcPct val="90000"/>
            </a:lnSpc>
            <a:spcBef>
              <a:spcPct val="0"/>
            </a:spcBef>
            <a:spcAft>
              <a:spcPct val="35000"/>
            </a:spcAft>
          </a:pPr>
          <a:r>
            <a:rPr kumimoji="1" lang="ja-JP" altLang="en-US" sz="2000" kern="1200" smtClean="0"/>
            <a:t>強固に裏打ちされた力強く行動する</a:t>
          </a:r>
          <a:r>
            <a:rPr kumimoji="1" lang="en-US" altLang="ja-JP" sz="2000" kern="1200" smtClean="0"/>
            <a:t>JC</a:t>
          </a:r>
          <a:r>
            <a:rPr kumimoji="1" lang="ja-JP" altLang="en-US" sz="2000" kern="1200" smtClean="0"/>
            <a:t>へ</a:t>
          </a:r>
          <a:endParaRPr kumimoji="1" lang="ja-JP" altLang="en-US" sz="2000" kern="1200" dirty="0"/>
        </a:p>
      </dsp:txBody>
      <dsp:txXfrm>
        <a:off x="2665097" y="0"/>
        <a:ext cx="1607388" cy="2160240"/>
      </dsp:txXfrm>
    </dsp:sp>
    <dsp:sp modelId="{8BB025D9-7AA3-44B5-850D-42E631407C9D}">
      <dsp:nvSpPr>
        <dsp:cNvPr id="0" name=""/>
        <dsp:cNvSpPr/>
      </dsp:nvSpPr>
      <dsp:spPr>
        <a:xfrm>
          <a:off x="4466666" y="0"/>
          <a:ext cx="2157567" cy="2160240"/>
        </a:xfrm>
        <a:prstGeom prst="roundRect">
          <a:avLst>
            <a:gd name="adj" fmla="val 5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kumimoji="1" lang="en-US" altLang="ja-JP" sz="2200" kern="1200" dirty="0" smtClean="0">
              <a:solidFill>
                <a:srgbClr val="FF9933"/>
              </a:solidFill>
            </a:rPr>
            <a:t>2019-2020</a:t>
          </a:r>
          <a:endParaRPr kumimoji="1" lang="ja-JP" altLang="en-US" sz="2200" kern="1200" dirty="0">
            <a:solidFill>
              <a:srgbClr val="FF9933"/>
            </a:solidFill>
          </a:endParaRPr>
        </a:p>
      </dsp:txBody>
      <dsp:txXfrm rot="16200000">
        <a:off x="3796725" y="669941"/>
        <a:ext cx="1771396" cy="431513"/>
      </dsp:txXfrm>
    </dsp:sp>
    <dsp:sp modelId="{5113E260-C1A3-456B-82AC-1C28539B5405}">
      <dsp:nvSpPr>
        <dsp:cNvPr id="0" name=""/>
        <dsp:cNvSpPr/>
      </dsp:nvSpPr>
      <dsp:spPr>
        <a:xfrm rot="5400000">
          <a:off x="4318790" y="1689259"/>
          <a:ext cx="317327" cy="323635"/>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C981E483-0309-4CAC-A3CF-E7A09727F42A}">
      <dsp:nvSpPr>
        <dsp:cNvPr id="0" name=""/>
        <dsp:cNvSpPr/>
      </dsp:nvSpPr>
      <dsp:spPr>
        <a:xfrm>
          <a:off x="4898180" y="0"/>
          <a:ext cx="1607388" cy="21602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kumimoji="1" lang="ja-JP" altLang="en-US" sz="2400" kern="1200" smtClean="0"/>
            <a:t>ライジング</a:t>
          </a:r>
          <a:endParaRPr kumimoji="1" lang="en-US" altLang="ja-JP" sz="2400" kern="1200" smtClean="0"/>
        </a:p>
        <a:p>
          <a:pPr lvl="0" algn="l" defTabSz="1066800">
            <a:lnSpc>
              <a:spcPct val="90000"/>
            </a:lnSpc>
            <a:spcBef>
              <a:spcPct val="0"/>
            </a:spcBef>
            <a:spcAft>
              <a:spcPct val="35000"/>
            </a:spcAft>
          </a:pPr>
          <a:r>
            <a:rPr kumimoji="1" lang="ja-JP" altLang="en-US" sz="2000" kern="1200" smtClean="0"/>
            <a:t>市民・行政からの信頼を高め、真に提言できる団体へ</a:t>
          </a:r>
          <a:endParaRPr kumimoji="1" lang="ja-JP" altLang="en-US" sz="2000" kern="1200" dirty="0"/>
        </a:p>
      </dsp:txBody>
      <dsp:txXfrm>
        <a:off x="4898180" y="0"/>
        <a:ext cx="1607388" cy="2160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B0102-CB4C-48E5-B533-E5C20891AE2F}">
      <dsp:nvSpPr>
        <dsp:cNvPr id="0" name=""/>
        <dsp:cNvSpPr/>
      </dsp:nvSpPr>
      <dsp:spPr>
        <a:xfrm>
          <a:off x="3147" y="1"/>
          <a:ext cx="1892952" cy="2736300"/>
        </a:xfrm>
        <a:prstGeom prst="roundRect">
          <a:avLst>
            <a:gd name="adj" fmla="val 5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2011</a:t>
          </a:r>
          <a:endParaRPr kumimoji="1" lang="ja-JP" altLang="en-US" sz="1900" kern="1200" dirty="0">
            <a:solidFill>
              <a:srgbClr val="FF9933"/>
            </a:solidFill>
          </a:endParaRPr>
        </a:p>
      </dsp:txBody>
      <dsp:txXfrm rot="16200000">
        <a:off x="-929441" y="932589"/>
        <a:ext cx="2243766" cy="378590"/>
      </dsp:txXfrm>
    </dsp:sp>
    <dsp:sp modelId="{82C40CF3-4D44-455D-9CF9-C6913B303444}">
      <dsp:nvSpPr>
        <dsp:cNvPr id="0" name=""/>
        <dsp:cNvSpPr/>
      </dsp:nvSpPr>
      <dsp:spPr>
        <a:xfrm>
          <a:off x="381737"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kumimoji="1" lang="ja-JP" altLang="en-US" sz="2000" kern="1200" dirty="0" smtClean="0"/>
            <a:t>理事会資料のデジタルアーカイブ化</a:t>
          </a:r>
          <a:endParaRPr kumimoji="1" lang="en-US" altLang="ja-JP" sz="2000" kern="1200" dirty="0" smtClean="0"/>
        </a:p>
      </dsp:txBody>
      <dsp:txXfrm>
        <a:off x="381737" y="1"/>
        <a:ext cx="1410249" cy="2736300"/>
      </dsp:txXfrm>
    </dsp:sp>
    <dsp:sp modelId="{93E6696F-58E6-4AD2-B8D1-C6276D6B8BF6}">
      <dsp:nvSpPr>
        <dsp:cNvPr id="0" name=""/>
        <dsp:cNvSpPr/>
      </dsp:nvSpPr>
      <dsp:spPr>
        <a:xfrm>
          <a:off x="1962352" y="1"/>
          <a:ext cx="1892952" cy="2736300"/>
        </a:xfrm>
        <a:prstGeom prst="roundRect">
          <a:avLst>
            <a:gd name="adj" fmla="val 5000"/>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2012</a:t>
          </a:r>
          <a:endParaRPr kumimoji="1" lang="ja-JP" altLang="en-US" sz="1900" kern="1200" dirty="0">
            <a:solidFill>
              <a:srgbClr val="FF9933"/>
            </a:solidFill>
          </a:endParaRPr>
        </a:p>
      </dsp:txBody>
      <dsp:txXfrm rot="16200000">
        <a:off x="1029764" y="932589"/>
        <a:ext cx="2243766" cy="378590"/>
      </dsp:txXfrm>
    </dsp:sp>
    <dsp:sp modelId="{3F390917-8C5C-46D2-A996-16A0D04783C3}">
      <dsp:nvSpPr>
        <dsp:cNvPr id="0" name=""/>
        <dsp:cNvSpPr/>
      </dsp:nvSpPr>
      <dsp:spPr>
        <a:xfrm rot="5400000">
          <a:off x="1804916"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8E52C9-B289-4700-8ADF-1A597DF40C90}">
      <dsp:nvSpPr>
        <dsp:cNvPr id="0" name=""/>
        <dsp:cNvSpPr/>
      </dsp:nvSpPr>
      <dsp:spPr>
        <a:xfrm>
          <a:off x="2340943"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ts val="2000"/>
            </a:spcAft>
          </a:pPr>
          <a:r>
            <a:rPr kumimoji="1" lang="ja-JP" altLang="en-US" sz="2000" kern="1200" dirty="0" smtClean="0"/>
            <a:t>財政規則審査会議の設置</a:t>
          </a:r>
          <a:endParaRPr kumimoji="1" lang="en-US" altLang="ja-JP" sz="2000" kern="1200" dirty="0" smtClean="0"/>
        </a:p>
        <a:p>
          <a:pPr lvl="0" algn="l" defTabSz="889000">
            <a:lnSpc>
              <a:spcPct val="90000"/>
            </a:lnSpc>
            <a:spcBef>
              <a:spcPct val="0"/>
            </a:spcBef>
            <a:spcAft>
              <a:spcPct val="35000"/>
            </a:spcAft>
          </a:pPr>
          <a:r>
            <a:rPr kumimoji="1" lang="ja-JP" altLang="en-US" sz="2000" kern="1200" dirty="0" smtClean="0"/>
            <a:t>公益法人格への移行</a:t>
          </a:r>
          <a:endParaRPr kumimoji="1" lang="ja-JP" altLang="en-US" sz="2000" kern="1200" dirty="0"/>
        </a:p>
      </dsp:txBody>
      <dsp:txXfrm>
        <a:off x="2340943" y="1"/>
        <a:ext cx="1410249" cy="2736300"/>
      </dsp:txXfrm>
    </dsp:sp>
    <dsp:sp modelId="{8BB025D9-7AA3-44B5-850D-42E631407C9D}">
      <dsp:nvSpPr>
        <dsp:cNvPr id="0" name=""/>
        <dsp:cNvSpPr/>
      </dsp:nvSpPr>
      <dsp:spPr>
        <a:xfrm>
          <a:off x="3921558" y="1"/>
          <a:ext cx="1892952" cy="2736300"/>
        </a:xfrm>
        <a:prstGeom prst="roundRect">
          <a:avLst>
            <a:gd name="adj" fmla="val 5000"/>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2013</a:t>
          </a:r>
          <a:endParaRPr kumimoji="1" lang="ja-JP" altLang="en-US" sz="1900" kern="1200" dirty="0">
            <a:solidFill>
              <a:srgbClr val="FF9933"/>
            </a:solidFill>
          </a:endParaRPr>
        </a:p>
      </dsp:txBody>
      <dsp:txXfrm rot="16200000">
        <a:off x="2988970" y="932589"/>
        <a:ext cx="2243766" cy="378590"/>
      </dsp:txXfrm>
    </dsp:sp>
    <dsp:sp modelId="{5113E260-C1A3-456B-82AC-1C28539B5405}">
      <dsp:nvSpPr>
        <dsp:cNvPr id="0" name=""/>
        <dsp:cNvSpPr/>
      </dsp:nvSpPr>
      <dsp:spPr>
        <a:xfrm rot="5400000">
          <a:off x="3764122"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C981E483-0309-4CAC-A3CF-E7A09727F42A}">
      <dsp:nvSpPr>
        <dsp:cNvPr id="0" name=""/>
        <dsp:cNvSpPr/>
      </dsp:nvSpPr>
      <dsp:spPr>
        <a:xfrm>
          <a:off x="4300149"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ts val="2000"/>
            </a:spcAft>
          </a:pPr>
          <a:r>
            <a:rPr kumimoji="1" lang="ja-JP" altLang="en-US" sz="2000" kern="1200" dirty="0" smtClean="0"/>
            <a:t>女性メンバー活躍のための環境整備</a:t>
          </a:r>
          <a:endParaRPr kumimoji="1" lang="en-US" altLang="ja-JP" sz="2000" kern="1200" dirty="0" smtClean="0"/>
        </a:p>
        <a:p>
          <a:pPr lvl="0" algn="l" defTabSz="889000">
            <a:lnSpc>
              <a:spcPct val="90000"/>
            </a:lnSpc>
            <a:spcBef>
              <a:spcPct val="0"/>
            </a:spcBef>
            <a:spcAft>
              <a:spcPct val="35000"/>
            </a:spcAft>
          </a:pPr>
          <a:r>
            <a:rPr kumimoji="1" lang="ja-JP" altLang="en-US" sz="2000" kern="1200" dirty="0" smtClean="0"/>
            <a:t>産前産後・育児休会を設ける</a:t>
          </a:r>
          <a:r>
            <a:rPr kumimoji="1" lang="en-US" altLang="ja-JP" sz="2000" kern="1200" dirty="0" smtClean="0"/>
            <a:t>	</a:t>
          </a:r>
        </a:p>
      </dsp:txBody>
      <dsp:txXfrm>
        <a:off x="4300149" y="1"/>
        <a:ext cx="1410249" cy="2736300"/>
      </dsp:txXfrm>
    </dsp:sp>
    <dsp:sp modelId="{300C1104-537A-4FF8-A9AB-2DC6E3802713}">
      <dsp:nvSpPr>
        <dsp:cNvPr id="0" name=""/>
        <dsp:cNvSpPr/>
      </dsp:nvSpPr>
      <dsp:spPr>
        <a:xfrm>
          <a:off x="5880764" y="1"/>
          <a:ext cx="1892952" cy="2736300"/>
        </a:xfrm>
        <a:prstGeom prst="roundRect">
          <a:avLst>
            <a:gd name="adj" fmla="val 5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kumimoji="1" lang="en-US" altLang="ja-JP" sz="2000" kern="1200" dirty="0" smtClean="0">
              <a:solidFill>
                <a:srgbClr val="FF9933"/>
              </a:solidFill>
            </a:rPr>
            <a:t>2014</a:t>
          </a:r>
          <a:endParaRPr kumimoji="1" lang="ja-JP" altLang="en-US" sz="2000" kern="1200" dirty="0">
            <a:solidFill>
              <a:srgbClr val="FF9933"/>
            </a:solidFill>
          </a:endParaRPr>
        </a:p>
      </dsp:txBody>
      <dsp:txXfrm rot="16200000">
        <a:off x="4948176" y="932589"/>
        <a:ext cx="2243766" cy="378590"/>
      </dsp:txXfrm>
    </dsp:sp>
    <dsp:sp modelId="{B3DCEBCF-9273-42B9-B482-5E56C5237668}">
      <dsp:nvSpPr>
        <dsp:cNvPr id="0" name=""/>
        <dsp:cNvSpPr/>
      </dsp:nvSpPr>
      <dsp:spPr>
        <a:xfrm rot="5400000">
          <a:off x="5723328"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31A4014E-4092-40B6-B726-AB4B352DFE06}">
      <dsp:nvSpPr>
        <dsp:cNvPr id="0" name=""/>
        <dsp:cNvSpPr/>
      </dsp:nvSpPr>
      <dsp:spPr>
        <a:xfrm>
          <a:off x="6259354"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kumimoji="1" lang="ja-JP" altLang="en-US" sz="2000" kern="1200" dirty="0" smtClean="0"/>
            <a:t>公益性担保のため事業計画段階からのサポート</a:t>
          </a:r>
          <a:endParaRPr kumimoji="1" lang="ja-JP" altLang="en-US" sz="2000" kern="1200" dirty="0"/>
        </a:p>
      </dsp:txBody>
      <dsp:txXfrm>
        <a:off x="6259354" y="1"/>
        <a:ext cx="1410249" cy="27363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B0102-CB4C-48E5-B533-E5C20891AE2F}">
      <dsp:nvSpPr>
        <dsp:cNvPr id="0" name=""/>
        <dsp:cNvSpPr/>
      </dsp:nvSpPr>
      <dsp:spPr>
        <a:xfrm>
          <a:off x="3147" y="1"/>
          <a:ext cx="1892952" cy="2736300"/>
        </a:xfrm>
        <a:prstGeom prst="roundRect">
          <a:avLst>
            <a:gd name="adj" fmla="val 5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2011</a:t>
          </a:r>
          <a:endParaRPr kumimoji="1" lang="ja-JP" altLang="en-US" sz="1900" kern="1200" dirty="0">
            <a:solidFill>
              <a:srgbClr val="FF9933"/>
            </a:solidFill>
          </a:endParaRPr>
        </a:p>
      </dsp:txBody>
      <dsp:txXfrm rot="16200000">
        <a:off x="-929441" y="932589"/>
        <a:ext cx="2243766" cy="378590"/>
      </dsp:txXfrm>
    </dsp:sp>
    <dsp:sp modelId="{82C40CF3-4D44-455D-9CF9-C6913B303444}">
      <dsp:nvSpPr>
        <dsp:cNvPr id="0" name=""/>
        <dsp:cNvSpPr/>
      </dsp:nvSpPr>
      <dsp:spPr>
        <a:xfrm>
          <a:off x="381737"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kumimoji="1" lang="ja-JP" altLang="en-US" sz="2000" kern="1200" dirty="0" smtClean="0"/>
            <a:t>対内誌青樹において市内で活動する他団体への取材</a:t>
          </a:r>
          <a:endParaRPr kumimoji="1" lang="en-US" altLang="ja-JP" sz="2000" kern="1200" dirty="0" smtClean="0"/>
        </a:p>
        <a:p>
          <a:pPr lvl="0" algn="l" defTabSz="889000">
            <a:lnSpc>
              <a:spcPct val="90000"/>
            </a:lnSpc>
            <a:spcBef>
              <a:spcPct val="0"/>
            </a:spcBef>
            <a:spcAft>
              <a:spcPct val="35000"/>
            </a:spcAft>
          </a:pPr>
          <a:endParaRPr kumimoji="1" lang="en-US" altLang="ja-JP" sz="2400" kern="1200" dirty="0" smtClean="0"/>
        </a:p>
      </dsp:txBody>
      <dsp:txXfrm>
        <a:off x="381737" y="1"/>
        <a:ext cx="1410249" cy="2736300"/>
      </dsp:txXfrm>
    </dsp:sp>
    <dsp:sp modelId="{93E6696F-58E6-4AD2-B8D1-C6276D6B8BF6}">
      <dsp:nvSpPr>
        <dsp:cNvPr id="0" name=""/>
        <dsp:cNvSpPr/>
      </dsp:nvSpPr>
      <dsp:spPr>
        <a:xfrm>
          <a:off x="1962352" y="1"/>
          <a:ext cx="1892952" cy="2736300"/>
        </a:xfrm>
        <a:prstGeom prst="roundRect">
          <a:avLst>
            <a:gd name="adj" fmla="val 5000"/>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2012</a:t>
          </a:r>
          <a:endParaRPr kumimoji="1" lang="ja-JP" altLang="en-US" sz="1900" kern="1200" dirty="0">
            <a:solidFill>
              <a:srgbClr val="FF9933"/>
            </a:solidFill>
          </a:endParaRPr>
        </a:p>
      </dsp:txBody>
      <dsp:txXfrm rot="16200000">
        <a:off x="1029764" y="932589"/>
        <a:ext cx="2243766" cy="378590"/>
      </dsp:txXfrm>
    </dsp:sp>
    <dsp:sp modelId="{3F390917-8C5C-46D2-A996-16A0D04783C3}">
      <dsp:nvSpPr>
        <dsp:cNvPr id="0" name=""/>
        <dsp:cNvSpPr/>
      </dsp:nvSpPr>
      <dsp:spPr>
        <a:xfrm rot="5400000">
          <a:off x="1804916"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8E52C9-B289-4700-8ADF-1A597DF40C90}">
      <dsp:nvSpPr>
        <dsp:cNvPr id="0" name=""/>
        <dsp:cNvSpPr/>
      </dsp:nvSpPr>
      <dsp:spPr>
        <a:xfrm>
          <a:off x="2340943"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ts val="2000"/>
            </a:spcAft>
          </a:pPr>
          <a:r>
            <a:rPr kumimoji="1" lang="ja-JP" altLang="en-US" sz="1800" kern="1200" dirty="0" smtClean="0"/>
            <a:t>対外向け広報誌郷土内で著名人と対談</a:t>
          </a:r>
          <a:endParaRPr kumimoji="1" lang="en-US" altLang="ja-JP" sz="1800" kern="1200" dirty="0" smtClean="0"/>
        </a:p>
        <a:p>
          <a:pPr lvl="0" algn="l" defTabSz="800100">
            <a:lnSpc>
              <a:spcPct val="90000"/>
            </a:lnSpc>
            <a:spcBef>
              <a:spcPct val="0"/>
            </a:spcBef>
            <a:spcAft>
              <a:spcPct val="35000"/>
            </a:spcAft>
          </a:pPr>
          <a:r>
            <a:rPr kumimoji="1" lang="ja-JP" altLang="en-US" sz="1800" kern="1200" dirty="0" smtClean="0"/>
            <a:t>委員長ブログによるリアルタイムな発信</a:t>
          </a:r>
          <a:endParaRPr kumimoji="1" lang="en-US" altLang="ja-JP" sz="1800" kern="1200" dirty="0" smtClean="0"/>
        </a:p>
      </dsp:txBody>
      <dsp:txXfrm>
        <a:off x="2340943" y="1"/>
        <a:ext cx="1410249" cy="2736300"/>
      </dsp:txXfrm>
    </dsp:sp>
    <dsp:sp modelId="{8BB025D9-7AA3-44B5-850D-42E631407C9D}">
      <dsp:nvSpPr>
        <dsp:cNvPr id="0" name=""/>
        <dsp:cNvSpPr/>
      </dsp:nvSpPr>
      <dsp:spPr>
        <a:xfrm>
          <a:off x="3921558" y="1"/>
          <a:ext cx="1892952" cy="2736300"/>
        </a:xfrm>
        <a:prstGeom prst="roundRect">
          <a:avLst>
            <a:gd name="adj" fmla="val 5000"/>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2013</a:t>
          </a:r>
          <a:endParaRPr kumimoji="1" lang="ja-JP" altLang="en-US" sz="1900" kern="1200" dirty="0">
            <a:solidFill>
              <a:srgbClr val="FF9933"/>
            </a:solidFill>
          </a:endParaRPr>
        </a:p>
      </dsp:txBody>
      <dsp:txXfrm rot="16200000">
        <a:off x="2988970" y="932589"/>
        <a:ext cx="2243766" cy="378590"/>
      </dsp:txXfrm>
    </dsp:sp>
    <dsp:sp modelId="{5113E260-C1A3-456B-82AC-1C28539B5405}">
      <dsp:nvSpPr>
        <dsp:cNvPr id="0" name=""/>
        <dsp:cNvSpPr/>
      </dsp:nvSpPr>
      <dsp:spPr>
        <a:xfrm rot="5400000">
          <a:off x="3764122"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C981E483-0309-4CAC-A3CF-E7A09727F42A}">
      <dsp:nvSpPr>
        <dsp:cNvPr id="0" name=""/>
        <dsp:cNvSpPr/>
      </dsp:nvSpPr>
      <dsp:spPr>
        <a:xfrm>
          <a:off x="4300149"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kumimoji="1" lang="en-US" altLang="ja-JP" sz="2000" kern="1200" dirty="0" err="1" smtClean="0"/>
            <a:t>Facebook</a:t>
          </a:r>
          <a:r>
            <a:rPr kumimoji="1" lang="ja-JP" altLang="en-US" sz="2000" kern="1200" dirty="0" smtClean="0"/>
            <a:t>の導入によるリアルタイムな発信</a:t>
          </a:r>
          <a:endParaRPr kumimoji="1" lang="en-US" altLang="ja-JP" sz="2000" kern="1200" dirty="0" smtClean="0"/>
        </a:p>
        <a:p>
          <a:pPr lvl="0" algn="l" defTabSz="889000">
            <a:lnSpc>
              <a:spcPct val="90000"/>
            </a:lnSpc>
            <a:spcBef>
              <a:spcPct val="0"/>
            </a:spcBef>
            <a:spcAft>
              <a:spcPct val="35000"/>
            </a:spcAft>
          </a:pPr>
          <a:endParaRPr kumimoji="1" lang="en-US" altLang="ja-JP" sz="2000" kern="1200" dirty="0" smtClean="0"/>
        </a:p>
      </dsp:txBody>
      <dsp:txXfrm>
        <a:off x="4300149" y="1"/>
        <a:ext cx="1410249" cy="2736300"/>
      </dsp:txXfrm>
    </dsp:sp>
    <dsp:sp modelId="{300C1104-537A-4FF8-A9AB-2DC6E3802713}">
      <dsp:nvSpPr>
        <dsp:cNvPr id="0" name=""/>
        <dsp:cNvSpPr/>
      </dsp:nvSpPr>
      <dsp:spPr>
        <a:xfrm>
          <a:off x="5880764" y="1"/>
          <a:ext cx="1892952" cy="2736300"/>
        </a:xfrm>
        <a:prstGeom prst="roundRect">
          <a:avLst>
            <a:gd name="adj" fmla="val 5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kumimoji="1" lang="en-US" altLang="ja-JP" sz="2000" kern="1200" dirty="0" smtClean="0">
              <a:solidFill>
                <a:srgbClr val="FF9933"/>
              </a:solidFill>
            </a:rPr>
            <a:t>2014</a:t>
          </a:r>
          <a:endParaRPr kumimoji="1" lang="ja-JP" altLang="en-US" sz="2000" kern="1200" dirty="0">
            <a:solidFill>
              <a:srgbClr val="FF9933"/>
            </a:solidFill>
          </a:endParaRPr>
        </a:p>
      </dsp:txBody>
      <dsp:txXfrm rot="16200000">
        <a:off x="4948176" y="932589"/>
        <a:ext cx="2243766" cy="378590"/>
      </dsp:txXfrm>
    </dsp:sp>
    <dsp:sp modelId="{B3DCEBCF-9273-42B9-B482-5E56C5237668}">
      <dsp:nvSpPr>
        <dsp:cNvPr id="0" name=""/>
        <dsp:cNvSpPr/>
      </dsp:nvSpPr>
      <dsp:spPr>
        <a:xfrm rot="5400000">
          <a:off x="5723328"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31A4014E-4092-40B6-B726-AB4B352DFE06}">
      <dsp:nvSpPr>
        <dsp:cNvPr id="0" name=""/>
        <dsp:cNvSpPr/>
      </dsp:nvSpPr>
      <dsp:spPr>
        <a:xfrm>
          <a:off x="6259354"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ts val="2000"/>
            </a:spcAft>
          </a:pPr>
          <a:r>
            <a:rPr kumimoji="1" lang="en-US" altLang="ja-JP" sz="1800" kern="1200" dirty="0" err="1" smtClean="0"/>
            <a:t>Facebook</a:t>
          </a:r>
          <a:r>
            <a:rPr kumimoji="1" lang="ja-JP" altLang="en-US" sz="1800" kern="1200" dirty="0" smtClean="0"/>
            <a:t>のリアルタイムな発信とホームページとの連携</a:t>
          </a:r>
          <a:endParaRPr kumimoji="1" lang="en-US" altLang="ja-JP" sz="1800" kern="1200" dirty="0" smtClean="0"/>
        </a:p>
        <a:p>
          <a:pPr lvl="0" algn="l" defTabSz="800100">
            <a:lnSpc>
              <a:spcPct val="90000"/>
            </a:lnSpc>
            <a:spcBef>
              <a:spcPct val="0"/>
            </a:spcBef>
            <a:spcAft>
              <a:spcPct val="35000"/>
            </a:spcAft>
          </a:pPr>
          <a:r>
            <a:rPr kumimoji="1" lang="ja-JP" altLang="en-US" sz="1800" kern="1200" dirty="0" smtClean="0"/>
            <a:t>日本</a:t>
          </a:r>
          <a:r>
            <a:rPr kumimoji="1" lang="en-US" altLang="ja-JP" sz="1800" kern="1200" dirty="0" smtClean="0"/>
            <a:t>JC</a:t>
          </a:r>
          <a:r>
            <a:rPr kumimoji="1" lang="ja-JP" altLang="en-US" sz="1800" kern="1200" dirty="0" smtClean="0"/>
            <a:t>の運動の発信</a:t>
          </a:r>
          <a:endParaRPr kumimoji="1" lang="ja-JP" altLang="en-US" sz="1800" kern="1200" dirty="0"/>
        </a:p>
      </dsp:txBody>
      <dsp:txXfrm>
        <a:off x="6259354" y="1"/>
        <a:ext cx="1410249" cy="27363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B0102-CB4C-48E5-B533-E5C20891AE2F}">
      <dsp:nvSpPr>
        <dsp:cNvPr id="0" name=""/>
        <dsp:cNvSpPr/>
      </dsp:nvSpPr>
      <dsp:spPr>
        <a:xfrm>
          <a:off x="3147" y="1"/>
          <a:ext cx="1892952" cy="2736300"/>
        </a:xfrm>
        <a:prstGeom prst="roundRect">
          <a:avLst>
            <a:gd name="adj" fmla="val 5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2011</a:t>
          </a:r>
          <a:endParaRPr kumimoji="1" lang="ja-JP" altLang="en-US" sz="1900" kern="1200" dirty="0">
            <a:solidFill>
              <a:srgbClr val="FF9933"/>
            </a:solidFill>
          </a:endParaRPr>
        </a:p>
      </dsp:txBody>
      <dsp:txXfrm rot="16200000">
        <a:off x="-929441" y="932589"/>
        <a:ext cx="2243766" cy="378590"/>
      </dsp:txXfrm>
    </dsp:sp>
    <dsp:sp modelId="{82C40CF3-4D44-455D-9CF9-C6913B303444}">
      <dsp:nvSpPr>
        <dsp:cNvPr id="0" name=""/>
        <dsp:cNvSpPr/>
      </dsp:nvSpPr>
      <dsp:spPr>
        <a:xfrm>
          <a:off x="381737"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ts val="2000"/>
            </a:spcAft>
          </a:pPr>
          <a:r>
            <a:rPr kumimoji="1" lang="ja-JP" altLang="en-US" sz="2000" kern="1200" dirty="0" smtClean="0"/>
            <a:t>全メンバーが揃って理事長挨拶を聞く例会</a:t>
          </a:r>
          <a:endParaRPr kumimoji="1" lang="en-US" altLang="ja-JP" sz="2000" kern="1200" dirty="0" smtClean="0"/>
        </a:p>
        <a:p>
          <a:pPr lvl="0" algn="l" defTabSz="889000">
            <a:lnSpc>
              <a:spcPct val="90000"/>
            </a:lnSpc>
            <a:spcBef>
              <a:spcPct val="0"/>
            </a:spcBef>
            <a:spcAft>
              <a:spcPct val="35000"/>
            </a:spcAft>
          </a:pPr>
          <a:r>
            <a:rPr kumimoji="1" lang="ja-JP" altLang="en-US" sz="2000" kern="1200" dirty="0" smtClean="0"/>
            <a:t>互いをリスペクト出来る取り組み</a:t>
          </a:r>
          <a:endParaRPr kumimoji="1" lang="en-US" altLang="ja-JP" sz="2000" kern="1200" dirty="0" smtClean="0"/>
        </a:p>
      </dsp:txBody>
      <dsp:txXfrm>
        <a:off x="381737" y="1"/>
        <a:ext cx="1410249" cy="2736300"/>
      </dsp:txXfrm>
    </dsp:sp>
    <dsp:sp modelId="{93E6696F-58E6-4AD2-B8D1-C6276D6B8BF6}">
      <dsp:nvSpPr>
        <dsp:cNvPr id="0" name=""/>
        <dsp:cNvSpPr/>
      </dsp:nvSpPr>
      <dsp:spPr>
        <a:xfrm>
          <a:off x="1962352" y="1"/>
          <a:ext cx="1892952" cy="2736300"/>
        </a:xfrm>
        <a:prstGeom prst="roundRect">
          <a:avLst>
            <a:gd name="adj" fmla="val 5000"/>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2012</a:t>
          </a:r>
          <a:endParaRPr kumimoji="1" lang="ja-JP" altLang="en-US" sz="1900" kern="1200" dirty="0">
            <a:solidFill>
              <a:srgbClr val="FF9933"/>
            </a:solidFill>
          </a:endParaRPr>
        </a:p>
      </dsp:txBody>
      <dsp:txXfrm rot="16200000">
        <a:off x="1029764" y="932589"/>
        <a:ext cx="2243766" cy="378590"/>
      </dsp:txXfrm>
    </dsp:sp>
    <dsp:sp modelId="{3F390917-8C5C-46D2-A996-16A0D04783C3}">
      <dsp:nvSpPr>
        <dsp:cNvPr id="0" name=""/>
        <dsp:cNvSpPr/>
      </dsp:nvSpPr>
      <dsp:spPr>
        <a:xfrm rot="5400000">
          <a:off x="1804916"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8E52C9-B289-4700-8ADF-1A597DF40C90}">
      <dsp:nvSpPr>
        <dsp:cNvPr id="0" name=""/>
        <dsp:cNvSpPr/>
      </dsp:nvSpPr>
      <dsp:spPr>
        <a:xfrm>
          <a:off x="2340943"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ts val="2000"/>
            </a:spcAft>
          </a:pPr>
          <a:r>
            <a:rPr kumimoji="1" lang="ja-JP" altLang="en-US" sz="2000" kern="1200" dirty="0" smtClean="0"/>
            <a:t>例会後に真の友情を創出する設営</a:t>
          </a:r>
          <a:endParaRPr kumimoji="1" lang="en-US" altLang="ja-JP" sz="2000" kern="1200" dirty="0" smtClean="0"/>
        </a:p>
        <a:p>
          <a:pPr lvl="0" algn="l" defTabSz="889000">
            <a:lnSpc>
              <a:spcPct val="90000"/>
            </a:lnSpc>
            <a:spcBef>
              <a:spcPct val="0"/>
            </a:spcBef>
            <a:spcAft>
              <a:spcPct val="35000"/>
            </a:spcAft>
          </a:pPr>
          <a:r>
            <a:rPr kumimoji="1" lang="ja-JP" altLang="en-US" sz="2000" kern="1200" dirty="0" smtClean="0"/>
            <a:t>富士五湖</a:t>
          </a:r>
          <a:r>
            <a:rPr kumimoji="1" lang="en-US" altLang="ja-JP" sz="2000" kern="1200" dirty="0" smtClean="0"/>
            <a:t>JC</a:t>
          </a:r>
          <a:r>
            <a:rPr kumimoji="1" lang="ja-JP" altLang="en-US" sz="2000" kern="1200" dirty="0" smtClean="0"/>
            <a:t>との交流事業</a:t>
          </a:r>
          <a:endParaRPr kumimoji="1" lang="ja-JP" altLang="en-US" sz="2000" kern="1200" dirty="0"/>
        </a:p>
      </dsp:txBody>
      <dsp:txXfrm>
        <a:off x="2340943" y="1"/>
        <a:ext cx="1410249" cy="2736300"/>
      </dsp:txXfrm>
    </dsp:sp>
    <dsp:sp modelId="{8BB025D9-7AA3-44B5-850D-42E631407C9D}">
      <dsp:nvSpPr>
        <dsp:cNvPr id="0" name=""/>
        <dsp:cNvSpPr/>
      </dsp:nvSpPr>
      <dsp:spPr>
        <a:xfrm>
          <a:off x="3921558" y="1"/>
          <a:ext cx="1892952" cy="2736300"/>
        </a:xfrm>
        <a:prstGeom prst="roundRect">
          <a:avLst>
            <a:gd name="adj" fmla="val 5000"/>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2013</a:t>
          </a:r>
          <a:endParaRPr kumimoji="1" lang="ja-JP" altLang="en-US" sz="1900" kern="1200" dirty="0">
            <a:solidFill>
              <a:srgbClr val="FF9933"/>
            </a:solidFill>
          </a:endParaRPr>
        </a:p>
      </dsp:txBody>
      <dsp:txXfrm rot="16200000">
        <a:off x="2988970" y="932589"/>
        <a:ext cx="2243766" cy="378590"/>
      </dsp:txXfrm>
    </dsp:sp>
    <dsp:sp modelId="{5113E260-C1A3-456B-82AC-1C28539B5405}">
      <dsp:nvSpPr>
        <dsp:cNvPr id="0" name=""/>
        <dsp:cNvSpPr/>
      </dsp:nvSpPr>
      <dsp:spPr>
        <a:xfrm rot="5400000">
          <a:off x="3764122"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C981E483-0309-4CAC-A3CF-E7A09727F42A}">
      <dsp:nvSpPr>
        <dsp:cNvPr id="0" name=""/>
        <dsp:cNvSpPr/>
      </dsp:nvSpPr>
      <dsp:spPr>
        <a:xfrm>
          <a:off x="4300149"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kumimoji="1" lang="ja-JP" altLang="en-US" sz="2000" kern="1200" dirty="0" smtClean="0"/>
            <a:t>例会や事業後の交流の機会を重要視した設営</a:t>
          </a:r>
          <a:endParaRPr kumimoji="1" lang="en-US" altLang="ja-JP" sz="2000" kern="1200" dirty="0" smtClean="0"/>
        </a:p>
        <a:p>
          <a:pPr lvl="0" algn="l" defTabSz="889000">
            <a:lnSpc>
              <a:spcPct val="90000"/>
            </a:lnSpc>
            <a:spcBef>
              <a:spcPct val="0"/>
            </a:spcBef>
            <a:spcAft>
              <a:spcPct val="35000"/>
            </a:spcAft>
          </a:pPr>
          <a:endParaRPr kumimoji="1" lang="en-US" altLang="ja-JP" sz="2000" kern="1200" dirty="0" smtClean="0"/>
        </a:p>
      </dsp:txBody>
      <dsp:txXfrm>
        <a:off x="4300149" y="1"/>
        <a:ext cx="1410249" cy="2736300"/>
      </dsp:txXfrm>
    </dsp:sp>
    <dsp:sp modelId="{300C1104-537A-4FF8-A9AB-2DC6E3802713}">
      <dsp:nvSpPr>
        <dsp:cNvPr id="0" name=""/>
        <dsp:cNvSpPr/>
      </dsp:nvSpPr>
      <dsp:spPr>
        <a:xfrm>
          <a:off x="5880764" y="1"/>
          <a:ext cx="1892952" cy="2736300"/>
        </a:xfrm>
        <a:prstGeom prst="roundRect">
          <a:avLst>
            <a:gd name="adj" fmla="val 5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kumimoji="1" lang="en-US" altLang="ja-JP" sz="2000" kern="1200" dirty="0" smtClean="0">
              <a:solidFill>
                <a:srgbClr val="FF9933"/>
              </a:solidFill>
            </a:rPr>
            <a:t>2014</a:t>
          </a:r>
          <a:endParaRPr kumimoji="1" lang="ja-JP" altLang="en-US" sz="2000" kern="1200" dirty="0">
            <a:solidFill>
              <a:srgbClr val="FF9933"/>
            </a:solidFill>
          </a:endParaRPr>
        </a:p>
      </dsp:txBody>
      <dsp:txXfrm rot="16200000">
        <a:off x="4948176" y="932589"/>
        <a:ext cx="2243766" cy="378590"/>
      </dsp:txXfrm>
    </dsp:sp>
    <dsp:sp modelId="{B3DCEBCF-9273-42B9-B482-5E56C5237668}">
      <dsp:nvSpPr>
        <dsp:cNvPr id="0" name=""/>
        <dsp:cNvSpPr/>
      </dsp:nvSpPr>
      <dsp:spPr>
        <a:xfrm rot="5400000">
          <a:off x="5723328"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31A4014E-4092-40B6-B726-AB4B352DFE06}">
      <dsp:nvSpPr>
        <dsp:cNvPr id="0" name=""/>
        <dsp:cNvSpPr/>
      </dsp:nvSpPr>
      <dsp:spPr>
        <a:xfrm>
          <a:off x="6259354"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kumimoji="1" lang="ja-JP" altLang="en-US" sz="2000" kern="1200" dirty="0" smtClean="0"/>
            <a:t>委員会活動・出向先の活動など</a:t>
          </a:r>
          <a:r>
            <a:rPr kumimoji="1" lang="en-US" altLang="ja-JP" sz="2000" kern="1200" dirty="0" smtClean="0"/>
            <a:t>LOM</a:t>
          </a:r>
          <a:r>
            <a:rPr kumimoji="1" lang="ja-JP" altLang="en-US" sz="2000" kern="1200" dirty="0" smtClean="0"/>
            <a:t>内の情報共有を充実させるための設営</a:t>
          </a:r>
          <a:endParaRPr kumimoji="1" lang="ja-JP" altLang="en-US" sz="2400" kern="1200" dirty="0"/>
        </a:p>
      </dsp:txBody>
      <dsp:txXfrm>
        <a:off x="6259354" y="1"/>
        <a:ext cx="1410249" cy="27363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B0102-CB4C-48E5-B533-E5C20891AE2F}">
      <dsp:nvSpPr>
        <dsp:cNvPr id="0" name=""/>
        <dsp:cNvSpPr/>
      </dsp:nvSpPr>
      <dsp:spPr>
        <a:xfrm>
          <a:off x="3147" y="1"/>
          <a:ext cx="1892952" cy="2736300"/>
        </a:xfrm>
        <a:prstGeom prst="roundRect">
          <a:avLst>
            <a:gd name="adj" fmla="val 5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2011</a:t>
          </a:r>
          <a:endParaRPr kumimoji="1" lang="ja-JP" altLang="en-US" sz="1900" kern="1200" dirty="0">
            <a:solidFill>
              <a:srgbClr val="FF9933"/>
            </a:solidFill>
          </a:endParaRPr>
        </a:p>
      </dsp:txBody>
      <dsp:txXfrm rot="16200000">
        <a:off x="-929441" y="932589"/>
        <a:ext cx="2243766" cy="378590"/>
      </dsp:txXfrm>
    </dsp:sp>
    <dsp:sp modelId="{82C40CF3-4D44-455D-9CF9-C6913B303444}">
      <dsp:nvSpPr>
        <dsp:cNvPr id="0" name=""/>
        <dsp:cNvSpPr/>
      </dsp:nvSpPr>
      <dsp:spPr>
        <a:xfrm>
          <a:off x="381737"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kumimoji="1" lang="ja-JP" altLang="en-US" sz="1800" kern="1200" dirty="0" smtClean="0"/>
            <a:t>日本</a:t>
          </a:r>
          <a:r>
            <a:rPr kumimoji="1" lang="en-US" altLang="ja-JP" sz="1800" kern="1200" dirty="0" smtClean="0"/>
            <a:t>JC</a:t>
          </a:r>
          <a:r>
            <a:rPr kumimoji="1" lang="ja-JP" altLang="en-US" sz="1800" kern="1200" dirty="0" smtClean="0"/>
            <a:t>のセミナープログラム（</a:t>
          </a:r>
          <a:r>
            <a:rPr kumimoji="1" lang="en-US" altLang="ja-JP" sz="1800" kern="1200" dirty="0" smtClean="0"/>
            <a:t>TA)</a:t>
          </a:r>
          <a:r>
            <a:rPr kumimoji="1" lang="ja-JP" altLang="en-US" sz="1800" kern="1200" dirty="0" smtClean="0"/>
            <a:t>を守山版にアレンジしての実施し個々の自己分析を行う</a:t>
          </a:r>
          <a:endParaRPr kumimoji="1" lang="en-US" altLang="ja-JP" sz="1800" kern="1200" dirty="0" smtClean="0"/>
        </a:p>
        <a:p>
          <a:pPr lvl="0" algn="l" defTabSz="800100">
            <a:lnSpc>
              <a:spcPct val="90000"/>
            </a:lnSpc>
            <a:spcBef>
              <a:spcPct val="0"/>
            </a:spcBef>
            <a:spcAft>
              <a:spcPct val="35000"/>
            </a:spcAft>
          </a:pPr>
          <a:endParaRPr kumimoji="1" lang="en-US" altLang="ja-JP" sz="2400" kern="1200" dirty="0" smtClean="0"/>
        </a:p>
      </dsp:txBody>
      <dsp:txXfrm>
        <a:off x="381737" y="1"/>
        <a:ext cx="1410249" cy="2736300"/>
      </dsp:txXfrm>
    </dsp:sp>
    <dsp:sp modelId="{93E6696F-58E6-4AD2-B8D1-C6276D6B8BF6}">
      <dsp:nvSpPr>
        <dsp:cNvPr id="0" name=""/>
        <dsp:cNvSpPr/>
      </dsp:nvSpPr>
      <dsp:spPr>
        <a:xfrm>
          <a:off x="1962352" y="1"/>
          <a:ext cx="1892952" cy="2736300"/>
        </a:xfrm>
        <a:prstGeom prst="roundRect">
          <a:avLst>
            <a:gd name="adj" fmla="val 5000"/>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2012</a:t>
          </a:r>
          <a:endParaRPr kumimoji="1" lang="ja-JP" altLang="en-US" sz="1900" kern="1200" dirty="0">
            <a:solidFill>
              <a:srgbClr val="FF9933"/>
            </a:solidFill>
          </a:endParaRPr>
        </a:p>
      </dsp:txBody>
      <dsp:txXfrm rot="16200000">
        <a:off x="1029764" y="932589"/>
        <a:ext cx="2243766" cy="378590"/>
      </dsp:txXfrm>
    </dsp:sp>
    <dsp:sp modelId="{3F390917-8C5C-46D2-A996-16A0D04783C3}">
      <dsp:nvSpPr>
        <dsp:cNvPr id="0" name=""/>
        <dsp:cNvSpPr/>
      </dsp:nvSpPr>
      <dsp:spPr>
        <a:xfrm rot="5400000">
          <a:off x="1804916"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8E52C9-B289-4700-8ADF-1A597DF40C90}">
      <dsp:nvSpPr>
        <dsp:cNvPr id="0" name=""/>
        <dsp:cNvSpPr/>
      </dsp:nvSpPr>
      <dsp:spPr>
        <a:xfrm>
          <a:off x="2340943"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kumimoji="1" lang="ja-JP" altLang="en-US" sz="1800" kern="1200" dirty="0" smtClean="0"/>
            <a:t>復興支援・エネルギー問題・領土領海問題など国民としての課題について学ぶ</a:t>
          </a:r>
          <a:endParaRPr kumimoji="1" lang="ja-JP" altLang="en-US" sz="1800" kern="1200" dirty="0"/>
        </a:p>
      </dsp:txBody>
      <dsp:txXfrm>
        <a:off x="2340943" y="1"/>
        <a:ext cx="1410249" cy="2736300"/>
      </dsp:txXfrm>
    </dsp:sp>
    <dsp:sp modelId="{8BB025D9-7AA3-44B5-850D-42E631407C9D}">
      <dsp:nvSpPr>
        <dsp:cNvPr id="0" name=""/>
        <dsp:cNvSpPr/>
      </dsp:nvSpPr>
      <dsp:spPr>
        <a:xfrm>
          <a:off x="3921558" y="1"/>
          <a:ext cx="1892952" cy="2736300"/>
        </a:xfrm>
        <a:prstGeom prst="roundRect">
          <a:avLst>
            <a:gd name="adj" fmla="val 5000"/>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2013</a:t>
          </a:r>
          <a:endParaRPr kumimoji="1" lang="ja-JP" altLang="en-US" sz="1900" kern="1200" dirty="0">
            <a:solidFill>
              <a:srgbClr val="FF9933"/>
            </a:solidFill>
          </a:endParaRPr>
        </a:p>
      </dsp:txBody>
      <dsp:txXfrm rot="16200000">
        <a:off x="2988970" y="932589"/>
        <a:ext cx="2243766" cy="378590"/>
      </dsp:txXfrm>
    </dsp:sp>
    <dsp:sp modelId="{5113E260-C1A3-456B-82AC-1C28539B5405}">
      <dsp:nvSpPr>
        <dsp:cNvPr id="0" name=""/>
        <dsp:cNvSpPr/>
      </dsp:nvSpPr>
      <dsp:spPr>
        <a:xfrm rot="5400000">
          <a:off x="3764122"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C981E483-0309-4CAC-A3CF-E7A09727F42A}">
      <dsp:nvSpPr>
        <dsp:cNvPr id="0" name=""/>
        <dsp:cNvSpPr/>
      </dsp:nvSpPr>
      <dsp:spPr>
        <a:xfrm>
          <a:off x="4300149"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kumimoji="1" lang="en-US" altLang="ja-JP" sz="1800" kern="1200" dirty="0" smtClean="0"/>
            <a:t>TPP</a:t>
          </a:r>
          <a:r>
            <a:rPr kumimoji="1" lang="ja-JP" altLang="en-US" sz="1800" kern="1200" dirty="0" smtClean="0"/>
            <a:t>やアベノミクスなど経済各方面パネリストを招き地域経済の活性化についての知識を学ぶ</a:t>
          </a:r>
          <a:endParaRPr kumimoji="1" lang="en-US" altLang="ja-JP" sz="2400" kern="1200" dirty="0" smtClean="0"/>
        </a:p>
      </dsp:txBody>
      <dsp:txXfrm>
        <a:off x="4300149" y="1"/>
        <a:ext cx="1410249" cy="2736300"/>
      </dsp:txXfrm>
    </dsp:sp>
    <dsp:sp modelId="{300C1104-537A-4FF8-A9AB-2DC6E3802713}">
      <dsp:nvSpPr>
        <dsp:cNvPr id="0" name=""/>
        <dsp:cNvSpPr/>
      </dsp:nvSpPr>
      <dsp:spPr>
        <a:xfrm>
          <a:off x="5880764" y="1"/>
          <a:ext cx="1892952" cy="2736300"/>
        </a:xfrm>
        <a:prstGeom prst="roundRect">
          <a:avLst>
            <a:gd name="adj" fmla="val 5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kumimoji="1" lang="en-US" altLang="ja-JP" sz="2000" kern="1200" dirty="0" smtClean="0">
              <a:solidFill>
                <a:srgbClr val="FF9933"/>
              </a:solidFill>
            </a:rPr>
            <a:t>2014</a:t>
          </a:r>
          <a:endParaRPr kumimoji="1" lang="ja-JP" altLang="en-US" sz="2000" kern="1200" dirty="0">
            <a:solidFill>
              <a:srgbClr val="FF9933"/>
            </a:solidFill>
          </a:endParaRPr>
        </a:p>
      </dsp:txBody>
      <dsp:txXfrm rot="16200000">
        <a:off x="4948176" y="932589"/>
        <a:ext cx="2243766" cy="378590"/>
      </dsp:txXfrm>
    </dsp:sp>
    <dsp:sp modelId="{B3DCEBCF-9273-42B9-B482-5E56C5237668}">
      <dsp:nvSpPr>
        <dsp:cNvPr id="0" name=""/>
        <dsp:cNvSpPr/>
      </dsp:nvSpPr>
      <dsp:spPr>
        <a:xfrm rot="5400000">
          <a:off x="5723328"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31A4014E-4092-40B6-B726-AB4B352DFE06}">
      <dsp:nvSpPr>
        <dsp:cNvPr id="0" name=""/>
        <dsp:cNvSpPr/>
      </dsp:nvSpPr>
      <dsp:spPr>
        <a:xfrm>
          <a:off x="6259354"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kumimoji="1" lang="ja-JP" altLang="en-US" sz="2000" kern="1200" dirty="0" smtClean="0"/>
            <a:t>日本</a:t>
          </a:r>
          <a:r>
            <a:rPr kumimoji="1" lang="en-US" altLang="ja-JP" sz="2000" kern="1200" dirty="0" smtClean="0"/>
            <a:t>JC</a:t>
          </a:r>
          <a:r>
            <a:rPr kumimoji="1" lang="ja-JP" altLang="en-US" sz="2000" kern="1200" dirty="0" smtClean="0"/>
            <a:t>よりトレーナーを招き、コミュニケーション力の重要性を学ぶ</a:t>
          </a:r>
          <a:endParaRPr kumimoji="1" lang="ja-JP" altLang="en-US" sz="2000" kern="1200" dirty="0"/>
        </a:p>
      </dsp:txBody>
      <dsp:txXfrm>
        <a:off x="6259354" y="1"/>
        <a:ext cx="1410249" cy="27363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B0102-CB4C-48E5-B533-E5C20891AE2F}">
      <dsp:nvSpPr>
        <dsp:cNvPr id="0" name=""/>
        <dsp:cNvSpPr/>
      </dsp:nvSpPr>
      <dsp:spPr>
        <a:xfrm>
          <a:off x="3147" y="1"/>
          <a:ext cx="1892952" cy="2736300"/>
        </a:xfrm>
        <a:prstGeom prst="roundRect">
          <a:avLst>
            <a:gd name="adj" fmla="val 5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2011</a:t>
          </a:r>
          <a:endParaRPr kumimoji="1" lang="ja-JP" altLang="en-US" sz="1900" kern="1200" dirty="0">
            <a:solidFill>
              <a:srgbClr val="FF9933"/>
            </a:solidFill>
          </a:endParaRPr>
        </a:p>
      </dsp:txBody>
      <dsp:txXfrm rot="16200000">
        <a:off x="-929441" y="932589"/>
        <a:ext cx="2243766" cy="378590"/>
      </dsp:txXfrm>
    </dsp:sp>
    <dsp:sp modelId="{82C40CF3-4D44-455D-9CF9-C6913B303444}">
      <dsp:nvSpPr>
        <dsp:cNvPr id="0" name=""/>
        <dsp:cNvSpPr/>
      </dsp:nvSpPr>
      <dsp:spPr>
        <a:xfrm>
          <a:off x="381737"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ts val="2000"/>
            </a:spcAft>
          </a:pPr>
          <a:r>
            <a:rPr lang="ja-JP" sz="1800" kern="1200" dirty="0" smtClean="0"/>
            <a:t>日本ＪＣから講師を招いての拡大セミナー</a:t>
          </a:r>
          <a:endParaRPr lang="en-US" altLang="ja-JP" sz="1800" kern="1200" dirty="0" smtClean="0"/>
        </a:p>
        <a:p>
          <a:pPr lvl="0" algn="l" defTabSz="800100">
            <a:lnSpc>
              <a:spcPct val="90000"/>
            </a:lnSpc>
            <a:spcBef>
              <a:spcPct val="0"/>
            </a:spcBef>
            <a:spcAft>
              <a:spcPct val="35000"/>
            </a:spcAft>
          </a:pPr>
          <a:r>
            <a:rPr kumimoji="1" lang="ja-JP" altLang="en-US" sz="1800" kern="1200" dirty="0" smtClean="0"/>
            <a:t>バーベキューなどの異業種交流会の開催</a:t>
          </a:r>
          <a:endParaRPr kumimoji="1" lang="en-US" altLang="ja-JP" sz="1800" kern="1200" dirty="0" smtClean="0"/>
        </a:p>
      </dsp:txBody>
      <dsp:txXfrm>
        <a:off x="381737" y="1"/>
        <a:ext cx="1410249" cy="2736300"/>
      </dsp:txXfrm>
    </dsp:sp>
    <dsp:sp modelId="{93E6696F-58E6-4AD2-B8D1-C6276D6B8BF6}">
      <dsp:nvSpPr>
        <dsp:cNvPr id="0" name=""/>
        <dsp:cNvSpPr/>
      </dsp:nvSpPr>
      <dsp:spPr>
        <a:xfrm>
          <a:off x="1962352" y="1"/>
          <a:ext cx="1892952" cy="2736300"/>
        </a:xfrm>
        <a:prstGeom prst="roundRect">
          <a:avLst>
            <a:gd name="adj" fmla="val 5000"/>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2012</a:t>
          </a:r>
          <a:endParaRPr kumimoji="1" lang="ja-JP" altLang="en-US" sz="1900" kern="1200" dirty="0">
            <a:solidFill>
              <a:srgbClr val="FF9933"/>
            </a:solidFill>
          </a:endParaRPr>
        </a:p>
      </dsp:txBody>
      <dsp:txXfrm rot="16200000">
        <a:off x="1029764" y="932589"/>
        <a:ext cx="2243766" cy="378590"/>
      </dsp:txXfrm>
    </dsp:sp>
    <dsp:sp modelId="{3F390917-8C5C-46D2-A996-16A0D04783C3}">
      <dsp:nvSpPr>
        <dsp:cNvPr id="0" name=""/>
        <dsp:cNvSpPr/>
      </dsp:nvSpPr>
      <dsp:spPr>
        <a:xfrm rot="5400000">
          <a:off x="1804916"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8E52C9-B289-4700-8ADF-1A597DF40C90}">
      <dsp:nvSpPr>
        <dsp:cNvPr id="0" name=""/>
        <dsp:cNvSpPr/>
      </dsp:nvSpPr>
      <dsp:spPr>
        <a:xfrm>
          <a:off x="2340943"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ts val="2000"/>
            </a:spcAft>
          </a:pPr>
          <a:r>
            <a:rPr kumimoji="1" lang="ja-JP" altLang="en-US" sz="2000" kern="1200" dirty="0" smtClean="0"/>
            <a:t>年間を通じた拡大事業の実施</a:t>
          </a:r>
          <a:endParaRPr kumimoji="1" lang="en-US" altLang="ja-JP" sz="2000" kern="1200" dirty="0" smtClean="0"/>
        </a:p>
        <a:p>
          <a:pPr lvl="0" algn="l" defTabSz="889000">
            <a:lnSpc>
              <a:spcPct val="90000"/>
            </a:lnSpc>
            <a:spcBef>
              <a:spcPct val="0"/>
            </a:spcBef>
            <a:spcAft>
              <a:spcPct val="35000"/>
            </a:spcAft>
          </a:pPr>
          <a:r>
            <a:rPr kumimoji="1" lang="en-US" altLang="ja-JP" sz="2000" kern="1200" dirty="0" smtClean="0"/>
            <a:t>JCOB</a:t>
          </a:r>
          <a:r>
            <a:rPr kumimoji="1" lang="ja-JP" altLang="en-US" sz="2000" kern="1200" dirty="0" smtClean="0"/>
            <a:t>の著名人による講演の開催</a:t>
          </a:r>
          <a:endParaRPr kumimoji="1" lang="ja-JP" altLang="en-US" sz="2000" kern="1200" dirty="0"/>
        </a:p>
      </dsp:txBody>
      <dsp:txXfrm>
        <a:off x="2340943" y="1"/>
        <a:ext cx="1410249" cy="2736300"/>
      </dsp:txXfrm>
    </dsp:sp>
    <dsp:sp modelId="{8BB025D9-7AA3-44B5-850D-42E631407C9D}">
      <dsp:nvSpPr>
        <dsp:cNvPr id="0" name=""/>
        <dsp:cNvSpPr/>
      </dsp:nvSpPr>
      <dsp:spPr>
        <a:xfrm>
          <a:off x="3921558" y="1"/>
          <a:ext cx="1892952" cy="2736300"/>
        </a:xfrm>
        <a:prstGeom prst="roundRect">
          <a:avLst>
            <a:gd name="adj" fmla="val 5000"/>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2013</a:t>
          </a:r>
          <a:endParaRPr kumimoji="1" lang="ja-JP" altLang="en-US" sz="1900" kern="1200" dirty="0">
            <a:solidFill>
              <a:srgbClr val="FF9933"/>
            </a:solidFill>
          </a:endParaRPr>
        </a:p>
      </dsp:txBody>
      <dsp:txXfrm rot="16200000">
        <a:off x="2988970" y="932589"/>
        <a:ext cx="2243766" cy="378590"/>
      </dsp:txXfrm>
    </dsp:sp>
    <dsp:sp modelId="{5113E260-C1A3-456B-82AC-1C28539B5405}">
      <dsp:nvSpPr>
        <dsp:cNvPr id="0" name=""/>
        <dsp:cNvSpPr/>
      </dsp:nvSpPr>
      <dsp:spPr>
        <a:xfrm rot="5400000">
          <a:off x="3764122"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C981E483-0309-4CAC-A3CF-E7A09727F42A}">
      <dsp:nvSpPr>
        <dsp:cNvPr id="0" name=""/>
        <dsp:cNvSpPr/>
      </dsp:nvSpPr>
      <dsp:spPr>
        <a:xfrm>
          <a:off x="4300149"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ts val="2000"/>
            </a:spcAft>
          </a:pPr>
          <a:r>
            <a:rPr kumimoji="1" lang="ja-JP" altLang="en-US" sz="2000" kern="1200" dirty="0" smtClean="0"/>
            <a:t>特別会員を招いての情報共有の場</a:t>
          </a:r>
          <a:endParaRPr kumimoji="1" lang="en-US" altLang="ja-JP" sz="2000" kern="1200" dirty="0" smtClean="0"/>
        </a:p>
        <a:p>
          <a:pPr lvl="0" algn="l" defTabSz="889000">
            <a:lnSpc>
              <a:spcPct val="90000"/>
            </a:lnSpc>
            <a:spcBef>
              <a:spcPct val="0"/>
            </a:spcBef>
            <a:spcAft>
              <a:spcPct val="35000"/>
            </a:spcAft>
          </a:pPr>
          <a:r>
            <a:rPr kumimoji="1" lang="ja-JP" altLang="en-US" sz="2000" kern="1200" dirty="0" smtClean="0"/>
            <a:t>協力事業への有資格者を誘導</a:t>
          </a:r>
          <a:endParaRPr kumimoji="1" lang="en-US" altLang="ja-JP" sz="2000" kern="1200" dirty="0" smtClean="0"/>
        </a:p>
      </dsp:txBody>
      <dsp:txXfrm>
        <a:off x="4300149" y="1"/>
        <a:ext cx="1410249" cy="2736300"/>
      </dsp:txXfrm>
    </dsp:sp>
    <dsp:sp modelId="{300C1104-537A-4FF8-A9AB-2DC6E3802713}">
      <dsp:nvSpPr>
        <dsp:cNvPr id="0" name=""/>
        <dsp:cNvSpPr/>
      </dsp:nvSpPr>
      <dsp:spPr>
        <a:xfrm>
          <a:off x="5880764" y="1"/>
          <a:ext cx="1892952" cy="2736300"/>
        </a:xfrm>
        <a:prstGeom prst="roundRect">
          <a:avLst>
            <a:gd name="adj" fmla="val 5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kumimoji="1" lang="en-US" altLang="ja-JP" sz="2000" kern="1200" dirty="0" smtClean="0">
              <a:solidFill>
                <a:srgbClr val="FF9933"/>
              </a:solidFill>
            </a:rPr>
            <a:t>2014</a:t>
          </a:r>
          <a:endParaRPr kumimoji="1" lang="ja-JP" altLang="en-US" sz="2000" kern="1200" dirty="0">
            <a:solidFill>
              <a:srgbClr val="FF9933"/>
            </a:solidFill>
          </a:endParaRPr>
        </a:p>
      </dsp:txBody>
      <dsp:txXfrm rot="16200000">
        <a:off x="4948176" y="932589"/>
        <a:ext cx="2243766" cy="378590"/>
      </dsp:txXfrm>
    </dsp:sp>
    <dsp:sp modelId="{B3DCEBCF-9273-42B9-B482-5E56C5237668}">
      <dsp:nvSpPr>
        <dsp:cNvPr id="0" name=""/>
        <dsp:cNvSpPr/>
      </dsp:nvSpPr>
      <dsp:spPr>
        <a:xfrm rot="5400000">
          <a:off x="5723328"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31A4014E-4092-40B6-B726-AB4B352DFE06}">
      <dsp:nvSpPr>
        <dsp:cNvPr id="0" name=""/>
        <dsp:cNvSpPr/>
      </dsp:nvSpPr>
      <dsp:spPr>
        <a:xfrm>
          <a:off x="6259354"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kumimoji="1" lang="en-US" altLang="ja-JP" sz="2000" kern="1200" dirty="0" err="1" smtClean="0"/>
            <a:t>Facebook</a:t>
          </a:r>
          <a:r>
            <a:rPr kumimoji="1" lang="ja-JP" altLang="en-US" sz="2000" kern="1200" dirty="0" smtClean="0"/>
            <a:t>を活用しての拡大情報の共有</a:t>
          </a:r>
          <a:endParaRPr kumimoji="1" lang="en-US" altLang="ja-JP" sz="2000" kern="1200" dirty="0" smtClean="0"/>
        </a:p>
      </dsp:txBody>
      <dsp:txXfrm>
        <a:off x="6259354" y="1"/>
        <a:ext cx="1410249" cy="27363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B0102-CB4C-48E5-B533-E5C20891AE2F}">
      <dsp:nvSpPr>
        <dsp:cNvPr id="0" name=""/>
        <dsp:cNvSpPr/>
      </dsp:nvSpPr>
      <dsp:spPr>
        <a:xfrm>
          <a:off x="3147" y="1"/>
          <a:ext cx="1892952" cy="2736300"/>
        </a:xfrm>
        <a:prstGeom prst="roundRect">
          <a:avLst>
            <a:gd name="adj" fmla="val 5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2011</a:t>
          </a:r>
          <a:endParaRPr kumimoji="1" lang="ja-JP" altLang="en-US" sz="1900" kern="1200" dirty="0">
            <a:solidFill>
              <a:srgbClr val="FF9933"/>
            </a:solidFill>
          </a:endParaRPr>
        </a:p>
      </dsp:txBody>
      <dsp:txXfrm rot="16200000">
        <a:off x="-929441" y="932589"/>
        <a:ext cx="2243766" cy="378590"/>
      </dsp:txXfrm>
    </dsp:sp>
    <dsp:sp modelId="{82C40CF3-4D44-455D-9CF9-C6913B303444}">
      <dsp:nvSpPr>
        <dsp:cNvPr id="0" name=""/>
        <dsp:cNvSpPr/>
      </dsp:nvSpPr>
      <dsp:spPr>
        <a:xfrm>
          <a:off x="381737"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80000"/>
            </a:lnSpc>
            <a:spcBef>
              <a:spcPct val="0"/>
            </a:spcBef>
            <a:spcAft>
              <a:spcPts val="2000"/>
            </a:spcAft>
          </a:pPr>
          <a:r>
            <a:rPr lang="ja-JP" sz="1800" kern="1200" dirty="0" smtClean="0"/>
            <a:t>共育</a:t>
          </a:r>
          <a:r>
            <a:rPr lang="ja-JP" altLang="en-US" sz="1800" kern="1200" dirty="0" smtClean="0"/>
            <a:t>・</a:t>
          </a:r>
          <a:r>
            <a:rPr lang="ja-JP" sz="1800" kern="1200" dirty="0" smtClean="0"/>
            <a:t>協育</a:t>
          </a:r>
          <a:r>
            <a:rPr lang="ja-JP" altLang="en-US" sz="1800" kern="1200" dirty="0" smtClean="0"/>
            <a:t>・</a:t>
          </a:r>
          <a:r>
            <a:rPr lang="ja-JP" sz="1800" kern="1200" dirty="0" smtClean="0"/>
            <a:t>響育</a:t>
          </a:r>
          <a:r>
            <a:rPr lang="ja-JP" altLang="en-US" sz="1800" kern="1200" dirty="0" smtClean="0"/>
            <a:t>を柱に</a:t>
          </a:r>
          <a:r>
            <a:rPr lang="en-US" altLang="ja-JP" sz="1800" kern="1200" dirty="0" smtClean="0"/>
            <a:t>JC</a:t>
          </a:r>
          <a:r>
            <a:rPr lang="ja-JP" altLang="en-US" sz="1800" kern="1200" dirty="0" smtClean="0"/>
            <a:t>もりやま塾を開催</a:t>
          </a:r>
          <a:endParaRPr lang="en-US" altLang="ja-JP" sz="1800" kern="1200" dirty="0" smtClean="0"/>
        </a:p>
        <a:p>
          <a:pPr lvl="0" algn="l" defTabSz="800100">
            <a:lnSpc>
              <a:spcPct val="80000"/>
            </a:lnSpc>
            <a:spcBef>
              <a:spcPct val="0"/>
            </a:spcBef>
            <a:spcAft>
              <a:spcPts val="0"/>
            </a:spcAft>
          </a:pPr>
          <a:r>
            <a:rPr lang="ja-JP" altLang="en-US" sz="1800" kern="1200" dirty="0" smtClean="0"/>
            <a:t>公開討論会の開催など市長選や市議選への市民の意識の向上を図る</a:t>
          </a:r>
          <a:endParaRPr lang="en-US" altLang="ja-JP" sz="1800" kern="1200" dirty="0" smtClean="0"/>
        </a:p>
        <a:p>
          <a:pPr lvl="0" algn="l" defTabSz="800100">
            <a:lnSpc>
              <a:spcPct val="90000"/>
            </a:lnSpc>
            <a:spcBef>
              <a:spcPct val="0"/>
            </a:spcBef>
            <a:spcAft>
              <a:spcPct val="35000"/>
            </a:spcAft>
          </a:pPr>
          <a:endParaRPr kumimoji="1" lang="en-US" altLang="ja-JP" sz="1800" kern="1200" dirty="0" smtClean="0"/>
        </a:p>
        <a:p>
          <a:pPr lvl="0" algn="l" defTabSz="800100">
            <a:lnSpc>
              <a:spcPct val="90000"/>
            </a:lnSpc>
            <a:spcBef>
              <a:spcPct val="0"/>
            </a:spcBef>
            <a:spcAft>
              <a:spcPct val="35000"/>
            </a:spcAft>
          </a:pPr>
          <a:endParaRPr kumimoji="1" lang="en-US" altLang="ja-JP" sz="2400" kern="1200" dirty="0" smtClean="0"/>
        </a:p>
      </dsp:txBody>
      <dsp:txXfrm>
        <a:off x="381737" y="1"/>
        <a:ext cx="1410249" cy="2736300"/>
      </dsp:txXfrm>
    </dsp:sp>
    <dsp:sp modelId="{93E6696F-58E6-4AD2-B8D1-C6276D6B8BF6}">
      <dsp:nvSpPr>
        <dsp:cNvPr id="0" name=""/>
        <dsp:cNvSpPr/>
      </dsp:nvSpPr>
      <dsp:spPr>
        <a:xfrm>
          <a:off x="1962352" y="1"/>
          <a:ext cx="1892952" cy="2736300"/>
        </a:xfrm>
        <a:prstGeom prst="roundRect">
          <a:avLst>
            <a:gd name="adj" fmla="val 5000"/>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2012</a:t>
          </a:r>
          <a:endParaRPr kumimoji="1" lang="ja-JP" altLang="en-US" sz="1900" kern="1200" dirty="0">
            <a:solidFill>
              <a:srgbClr val="FF9933"/>
            </a:solidFill>
          </a:endParaRPr>
        </a:p>
      </dsp:txBody>
      <dsp:txXfrm rot="16200000">
        <a:off x="1029764" y="932589"/>
        <a:ext cx="2243766" cy="378590"/>
      </dsp:txXfrm>
    </dsp:sp>
    <dsp:sp modelId="{3F390917-8C5C-46D2-A996-16A0D04783C3}">
      <dsp:nvSpPr>
        <dsp:cNvPr id="0" name=""/>
        <dsp:cNvSpPr/>
      </dsp:nvSpPr>
      <dsp:spPr>
        <a:xfrm rot="5400000">
          <a:off x="1804916"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8E52C9-B289-4700-8ADF-1A597DF40C90}">
      <dsp:nvSpPr>
        <dsp:cNvPr id="0" name=""/>
        <dsp:cNvSpPr/>
      </dsp:nvSpPr>
      <dsp:spPr>
        <a:xfrm>
          <a:off x="2340943"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ts val="2000"/>
            </a:spcAft>
          </a:pPr>
          <a:r>
            <a:rPr kumimoji="1" lang="ja-JP" altLang="en-US" sz="1800" kern="1200" dirty="0" smtClean="0"/>
            <a:t>教育関係者から実態を学ぶ</a:t>
          </a:r>
          <a:endParaRPr kumimoji="1" lang="en-US" altLang="ja-JP" sz="1800" kern="1200" dirty="0" smtClean="0"/>
        </a:p>
        <a:p>
          <a:pPr lvl="0" algn="l" defTabSz="800100">
            <a:lnSpc>
              <a:spcPct val="90000"/>
            </a:lnSpc>
            <a:spcBef>
              <a:spcPct val="0"/>
            </a:spcBef>
            <a:spcAft>
              <a:spcPct val="35000"/>
            </a:spcAft>
          </a:pPr>
          <a:r>
            <a:rPr lang="ja-JP" sz="1800" kern="1200" dirty="0" smtClean="0"/>
            <a:t>「感謝の心と思いやりの気持ち」を育めるよう「２０１２守山ＪＣ食育道場」</a:t>
          </a:r>
          <a:r>
            <a:rPr lang="ja-JP" altLang="en-US" sz="1800" kern="1200" dirty="0" smtClean="0"/>
            <a:t>開催</a:t>
          </a:r>
          <a:endParaRPr kumimoji="1" lang="ja-JP" altLang="en-US" sz="1800" kern="1200" dirty="0"/>
        </a:p>
      </dsp:txBody>
      <dsp:txXfrm>
        <a:off x="2340943" y="1"/>
        <a:ext cx="1410249" cy="2736300"/>
      </dsp:txXfrm>
    </dsp:sp>
    <dsp:sp modelId="{8BB025D9-7AA3-44B5-850D-42E631407C9D}">
      <dsp:nvSpPr>
        <dsp:cNvPr id="0" name=""/>
        <dsp:cNvSpPr/>
      </dsp:nvSpPr>
      <dsp:spPr>
        <a:xfrm>
          <a:off x="3921558" y="1"/>
          <a:ext cx="1892952" cy="2736300"/>
        </a:xfrm>
        <a:prstGeom prst="roundRect">
          <a:avLst>
            <a:gd name="adj" fmla="val 5000"/>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2013</a:t>
          </a:r>
          <a:endParaRPr kumimoji="1" lang="ja-JP" altLang="en-US" sz="1900" kern="1200" dirty="0">
            <a:solidFill>
              <a:srgbClr val="FF9933"/>
            </a:solidFill>
          </a:endParaRPr>
        </a:p>
      </dsp:txBody>
      <dsp:txXfrm rot="16200000">
        <a:off x="2988970" y="932589"/>
        <a:ext cx="2243766" cy="378590"/>
      </dsp:txXfrm>
    </dsp:sp>
    <dsp:sp modelId="{5113E260-C1A3-456B-82AC-1C28539B5405}">
      <dsp:nvSpPr>
        <dsp:cNvPr id="0" name=""/>
        <dsp:cNvSpPr/>
      </dsp:nvSpPr>
      <dsp:spPr>
        <a:xfrm rot="5400000">
          <a:off x="3764122"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C981E483-0309-4CAC-A3CF-E7A09727F42A}">
      <dsp:nvSpPr>
        <dsp:cNvPr id="0" name=""/>
        <dsp:cNvSpPr/>
      </dsp:nvSpPr>
      <dsp:spPr>
        <a:xfrm>
          <a:off x="4300149"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kumimoji="1" lang="ja-JP" altLang="en-US" sz="1800" kern="1200" dirty="0" smtClean="0"/>
            <a:t>実行委員会を立ち上げ</a:t>
          </a:r>
          <a:r>
            <a:rPr lang="ja-JP" sz="1800" kern="1200" dirty="0" smtClean="0"/>
            <a:t>「琵琶湖の恵みやまもり</a:t>
          </a:r>
          <a:r>
            <a:rPr lang="en-US" sz="1800" kern="1200" dirty="0" smtClean="0"/>
            <a:t>DAY </a:t>
          </a:r>
          <a:r>
            <a:rPr lang="ja-JP" sz="1800" kern="1200" dirty="0" smtClean="0"/>
            <a:t>！」</a:t>
          </a:r>
          <a:r>
            <a:rPr lang="ja-JP" altLang="en-US" sz="1800" kern="1200" dirty="0" smtClean="0"/>
            <a:t>を開催し</a:t>
          </a:r>
          <a:r>
            <a:rPr kumimoji="1" lang="en-US" altLang="ja-JP" sz="1800" kern="1200" dirty="0" smtClean="0"/>
            <a:t>50</a:t>
          </a:r>
          <a:r>
            <a:rPr kumimoji="1" lang="ja-JP" altLang="en-US" sz="1800" kern="1200" dirty="0" smtClean="0"/>
            <a:t>名超の市民に参画の機会を提供</a:t>
          </a:r>
          <a:endParaRPr kumimoji="1" lang="en-US" altLang="ja-JP" sz="1800" kern="1200" dirty="0" smtClean="0"/>
        </a:p>
      </dsp:txBody>
      <dsp:txXfrm>
        <a:off x="4300149" y="1"/>
        <a:ext cx="1410249" cy="2736300"/>
      </dsp:txXfrm>
    </dsp:sp>
    <dsp:sp modelId="{300C1104-537A-4FF8-A9AB-2DC6E3802713}">
      <dsp:nvSpPr>
        <dsp:cNvPr id="0" name=""/>
        <dsp:cNvSpPr/>
      </dsp:nvSpPr>
      <dsp:spPr>
        <a:xfrm>
          <a:off x="5880764" y="1"/>
          <a:ext cx="1892952" cy="2736300"/>
        </a:xfrm>
        <a:prstGeom prst="roundRect">
          <a:avLst>
            <a:gd name="adj" fmla="val 5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kumimoji="1" lang="en-US" altLang="ja-JP" sz="2000" kern="1200" dirty="0" smtClean="0">
              <a:solidFill>
                <a:srgbClr val="FF9933"/>
              </a:solidFill>
            </a:rPr>
            <a:t>2014</a:t>
          </a:r>
          <a:endParaRPr kumimoji="1" lang="ja-JP" altLang="en-US" sz="2000" kern="1200" dirty="0">
            <a:solidFill>
              <a:srgbClr val="FF9933"/>
            </a:solidFill>
          </a:endParaRPr>
        </a:p>
      </dsp:txBody>
      <dsp:txXfrm rot="16200000">
        <a:off x="4948176" y="932589"/>
        <a:ext cx="2243766" cy="378590"/>
      </dsp:txXfrm>
    </dsp:sp>
    <dsp:sp modelId="{B3DCEBCF-9273-42B9-B482-5E56C5237668}">
      <dsp:nvSpPr>
        <dsp:cNvPr id="0" name=""/>
        <dsp:cNvSpPr/>
      </dsp:nvSpPr>
      <dsp:spPr>
        <a:xfrm rot="5400000">
          <a:off x="5723328"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31A4014E-4092-40B6-B726-AB4B352DFE06}">
      <dsp:nvSpPr>
        <dsp:cNvPr id="0" name=""/>
        <dsp:cNvSpPr/>
      </dsp:nvSpPr>
      <dsp:spPr>
        <a:xfrm>
          <a:off x="6259354"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80000"/>
            </a:lnSpc>
            <a:spcBef>
              <a:spcPct val="0"/>
            </a:spcBef>
            <a:spcAft>
              <a:spcPct val="35000"/>
            </a:spcAft>
          </a:pPr>
          <a:r>
            <a:rPr kumimoji="1" lang="ja-JP" altLang="en-US" sz="1800" kern="1200" dirty="0" smtClean="0"/>
            <a:t>多世代での関わりを目指し</a:t>
          </a:r>
          <a:r>
            <a:rPr lang="ja-JP" sz="1800" kern="1200" dirty="0" smtClean="0"/>
            <a:t>「２０１４やまもりＤＡＹ！！ ～もりやま探検スタンプラリー～」</a:t>
          </a:r>
          <a:r>
            <a:rPr lang="ja-JP" altLang="en-US" sz="1800" kern="1200" dirty="0" smtClean="0"/>
            <a:t>を開催関わりの少なかった学生を巻き込む</a:t>
          </a:r>
          <a:endParaRPr kumimoji="1" lang="ja-JP" altLang="en-US" sz="1800" kern="1200" dirty="0"/>
        </a:p>
      </dsp:txBody>
      <dsp:txXfrm>
        <a:off x="6259354" y="1"/>
        <a:ext cx="1410249" cy="273630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3">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4">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5">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6">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7#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4A3A8775-83DB-49AF-92B7-930E9C2D6E9F}" type="datetimeFigureOut">
              <a:rPr kumimoji="1" lang="ja-JP" altLang="en-US" smtClean="0"/>
              <a:pPr/>
              <a:t>2015/6/4</a:t>
            </a:fld>
            <a:endParaRPr kumimoji="1" lang="ja-JP" altLang="en-US"/>
          </a:p>
        </p:txBody>
      </p:sp>
      <p:sp>
        <p:nvSpPr>
          <p:cNvPr id="4" name="スライド イメージ プレースホル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2AF7E6C3-E530-4149-9B8E-4BBC3E88021C}" type="slidenum">
              <a:rPr kumimoji="1" lang="ja-JP" altLang="en-US" smtClean="0"/>
              <a:pPr/>
              <a:t>‹#›</a:t>
            </a:fld>
            <a:endParaRPr kumimoji="1" lang="ja-JP" altLang="en-US"/>
          </a:p>
        </p:txBody>
      </p:sp>
    </p:spTree>
    <p:extLst>
      <p:ext uri="{BB962C8B-B14F-4D97-AF65-F5344CB8AC3E}">
        <p14:creationId xmlns:p14="http://schemas.microsoft.com/office/powerpoint/2010/main" val="13069271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5C9029C-E246-4DAC-BD9A-1915B7AA7F35}" type="datetimeFigureOut">
              <a:rPr kumimoji="1" lang="ja-JP" altLang="en-US" smtClean="0"/>
              <a:pPr/>
              <a:t>2015/6/4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1197C9F-DA97-410A-92AE-EE26EBA24A51}"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5C9029C-E246-4DAC-BD9A-1915B7AA7F35}" type="datetimeFigureOut">
              <a:rPr kumimoji="1" lang="ja-JP" altLang="en-US" smtClean="0"/>
              <a:pPr/>
              <a:t>2015/6/4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1197C9F-DA97-410A-92AE-EE26EBA24A51}"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5C9029C-E246-4DAC-BD9A-1915B7AA7F35}" type="datetimeFigureOut">
              <a:rPr kumimoji="1" lang="ja-JP" altLang="en-US" smtClean="0"/>
              <a:pPr/>
              <a:t>2015/6/4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1197C9F-DA97-410A-92AE-EE26EBA24A51}"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5C9029C-E246-4DAC-BD9A-1915B7AA7F35}" type="datetimeFigureOut">
              <a:rPr kumimoji="1" lang="ja-JP" altLang="en-US" smtClean="0"/>
              <a:pPr/>
              <a:t>2015/6/4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1197C9F-DA97-410A-92AE-EE26EBA24A51}"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5C9029C-E246-4DAC-BD9A-1915B7AA7F35}" type="datetimeFigureOut">
              <a:rPr kumimoji="1" lang="ja-JP" altLang="en-US" smtClean="0"/>
              <a:pPr/>
              <a:t>2015/6/4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1197C9F-DA97-410A-92AE-EE26EBA24A51}"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5C9029C-E246-4DAC-BD9A-1915B7AA7F35}" type="datetimeFigureOut">
              <a:rPr kumimoji="1" lang="ja-JP" altLang="en-US" smtClean="0"/>
              <a:pPr/>
              <a:t>2015/6/4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1197C9F-DA97-410A-92AE-EE26EBA24A51}"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5C9029C-E246-4DAC-BD9A-1915B7AA7F35}" type="datetimeFigureOut">
              <a:rPr kumimoji="1" lang="ja-JP" altLang="en-US" smtClean="0"/>
              <a:pPr/>
              <a:t>2015/6/4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1197C9F-DA97-410A-92AE-EE26EBA24A51}"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5C9029C-E246-4DAC-BD9A-1915B7AA7F35}" type="datetimeFigureOut">
              <a:rPr kumimoji="1" lang="ja-JP" altLang="en-US" smtClean="0"/>
              <a:pPr/>
              <a:t>2015/6/4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1197C9F-DA97-410A-92AE-EE26EBA24A51}"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5C9029C-E246-4DAC-BD9A-1915B7AA7F35}" type="datetimeFigureOut">
              <a:rPr kumimoji="1" lang="ja-JP" altLang="en-US" smtClean="0"/>
              <a:pPr/>
              <a:t>2015/6/4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1197C9F-DA97-410A-92AE-EE26EBA24A51}"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5C9029C-E246-4DAC-BD9A-1915B7AA7F35}" type="datetimeFigureOut">
              <a:rPr kumimoji="1" lang="ja-JP" altLang="en-US" smtClean="0"/>
              <a:pPr/>
              <a:t>2015/6/4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1197C9F-DA97-410A-92AE-EE26EBA24A51}"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5C9029C-E246-4DAC-BD9A-1915B7AA7F35}" type="datetimeFigureOut">
              <a:rPr kumimoji="1" lang="ja-JP" altLang="en-US" smtClean="0"/>
              <a:pPr/>
              <a:t>2015/6/4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1197C9F-DA97-410A-92AE-EE26EBA24A51}"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9029C-E246-4DAC-BD9A-1915B7AA7F35}" type="datetimeFigureOut">
              <a:rPr kumimoji="1" lang="ja-JP" altLang="en-US" smtClean="0"/>
              <a:pPr/>
              <a:t>2015/6/4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97C9F-DA97-410A-92AE-EE26EBA24A51}"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7.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6.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27CA3"/>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1600" y="2204864"/>
            <a:ext cx="7200800" cy="1321148"/>
          </a:xfrm>
        </p:spPr>
        <p:txBody>
          <a:bodyPr>
            <a:normAutofit fontScale="90000"/>
          </a:bodyPr>
          <a:lstStyle/>
          <a:p>
            <a:r>
              <a:rPr lang="ja-JP" altLang="en-US" dirty="0"/>
              <a:t/>
            </a:r>
            <a:br>
              <a:rPr lang="ja-JP" altLang="en-US" dirty="0"/>
            </a:br>
            <a:r>
              <a:rPr lang="en-US" altLang="ja-JP" sz="8900" dirty="0"/>
              <a:t> </a:t>
            </a:r>
            <a:r>
              <a:rPr lang="en-US" altLang="ja-JP" sz="8000" dirty="0" smtClean="0">
                <a:solidFill>
                  <a:schemeClr val="bg1"/>
                </a:solidFill>
                <a:effectLst>
                  <a:outerShdw blurRad="38100" dist="38100" dir="2700000" algn="tl">
                    <a:srgbClr val="000000">
                      <a:alpha val="43137"/>
                    </a:srgbClr>
                  </a:outerShdw>
                </a:effectLst>
              </a:rPr>
              <a:t>Road </a:t>
            </a:r>
            <a:r>
              <a:rPr lang="en-US" altLang="ja-JP" sz="8000" dirty="0">
                <a:solidFill>
                  <a:schemeClr val="bg1"/>
                </a:solidFill>
                <a:effectLst>
                  <a:outerShdw blurRad="38100" dist="38100" dir="2700000" algn="tl">
                    <a:srgbClr val="000000">
                      <a:alpha val="43137"/>
                    </a:srgbClr>
                  </a:outerShdw>
                </a:effectLst>
              </a:rPr>
              <a:t>to 2020 </a:t>
            </a:r>
            <a:r>
              <a:rPr lang="en-US" altLang="ja-JP" sz="8900" dirty="0"/>
              <a:t/>
            </a:r>
            <a:br>
              <a:rPr lang="en-US" altLang="ja-JP" sz="8900" dirty="0"/>
            </a:br>
            <a:endParaRPr kumimoji="1" lang="ja-JP" altLang="en-US" dirty="0"/>
          </a:p>
        </p:txBody>
      </p:sp>
      <p:sp>
        <p:nvSpPr>
          <p:cNvPr id="3" name="サブタイトル 2"/>
          <p:cNvSpPr>
            <a:spLocks noGrp="1"/>
          </p:cNvSpPr>
          <p:nvPr>
            <p:ph type="subTitle" idx="1"/>
          </p:nvPr>
        </p:nvSpPr>
        <p:spPr/>
        <p:txBody>
          <a:bodyPr>
            <a:normAutofit/>
          </a:bodyPr>
          <a:lstStyle/>
          <a:p>
            <a:pPr algn="ctr"/>
            <a:r>
              <a:rPr lang="ja-JP" altLang="en-US" sz="3200" dirty="0" smtClean="0">
                <a:solidFill>
                  <a:schemeClr val="tx1">
                    <a:lumMod val="85000"/>
                    <a:lumOff val="15000"/>
                  </a:schemeClr>
                </a:solidFill>
              </a:rPr>
              <a:t>～進むべき道がそこにある～</a:t>
            </a:r>
            <a:endParaRPr kumimoji="1" lang="ja-JP" altLang="en-US" sz="3200" dirty="0">
              <a:solidFill>
                <a:schemeClr val="tx1">
                  <a:lumMod val="85000"/>
                  <a:lumOff val="15000"/>
                </a:schemeClr>
              </a:solidFill>
            </a:endParaRPr>
          </a:p>
        </p:txBody>
      </p:sp>
      <p:sp>
        <p:nvSpPr>
          <p:cNvPr id="9" name="タイトル 1"/>
          <p:cNvSpPr txBox="1">
            <a:spLocks/>
          </p:cNvSpPr>
          <p:nvPr/>
        </p:nvSpPr>
        <p:spPr>
          <a:xfrm>
            <a:off x="971600" y="1556792"/>
            <a:ext cx="4824536" cy="86409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000" dirty="0" smtClean="0">
                <a:solidFill>
                  <a:schemeClr val="bg1"/>
                </a:solidFill>
                <a:effectLst>
                  <a:outerShdw blurRad="38100" dist="38100" dir="2700000" algn="tl">
                    <a:srgbClr val="000000">
                      <a:alpha val="43137"/>
                    </a:srgbClr>
                  </a:outerShdw>
                </a:effectLst>
                <a:latin typeface="+mj-lt"/>
                <a:ea typeface="+mj-ea"/>
                <a:cs typeface="+mj-cs"/>
              </a:rPr>
              <a:t>アクションプラン</a:t>
            </a:r>
            <a:endParaRPr kumimoji="1" lang="ja-JP" altLang="en-US" sz="4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normAutofit/>
          </a:bodyPr>
          <a:lstStyle/>
          <a:p>
            <a:pPr algn="l"/>
            <a:r>
              <a:rPr lang="ja-JP" altLang="en-US" sz="5400" dirty="0" smtClean="0">
                <a:solidFill>
                  <a:srgbClr val="53548A"/>
                </a:solidFill>
                <a:effectLst>
                  <a:outerShdw blurRad="38100" dist="38100" dir="2700000" algn="tl">
                    <a:srgbClr val="000000">
                      <a:alpha val="43137"/>
                    </a:srgbClr>
                  </a:outerShdw>
                </a:effectLst>
              </a:rPr>
              <a:t>オ</a:t>
            </a:r>
            <a:r>
              <a:rPr lang="ja-JP" altLang="en-US" sz="2800" dirty="0" smtClean="0">
                <a:effectLst>
                  <a:outerShdw blurRad="38100" dist="38100" dir="2700000" algn="tl">
                    <a:srgbClr val="000000">
                      <a:alpha val="43137"/>
                    </a:srgbClr>
                  </a:outerShdw>
                </a:effectLst>
              </a:rPr>
              <a:t>モイをつなげるために</a:t>
            </a:r>
            <a:endParaRPr kumimoji="1" lang="ja-JP" altLang="en-US" sz="2800" dirty="0"/>
          </a:p>
        </p:txBody>
      </p:sp>
      <p:sp>
        <p:nvSpPr>
          <p:cNvPr id="3" name="コンテンツ プレースホルダ 2"/>
          <p:cNvSpPr>
            <a:spLocks noGrp="1"/>
          </p:cNvSpPr>
          <p:nvPr>
            <p:ph idx="1"/>
          </p:nvPr>
        </p:nvSpPr>
        <p:spPr>
          <a:xfrm>
            <a:off x="3923928" y="4653136"/>
            <a:ext cx="4896544" cy="1584176"/>
          </a:xfrm>
        </p:spPr>
        <p:txBody>
          <a:bodyPr anchor="ctr" anchorCtr="0">
            <a:noAutofit/>
          </a:bodyPr>
          <a:lstStyle/>
          <a:p>
            <a:pPr marL="271463" lvl="0" indent="-271463">
              <a:buFont typeface="Wingdings" pitchFamily="2" charset="2"/>
              <a:buChar char="l"/>
            </a:pPr>
            <a:r>
              <a:rPr lang="ja-JP" altLang="en-US" sz="1800" dirty="0" smtClean="0">
                <a:solidFill>
                  <a:schemeClr val="tx1">
                    <a:lumMod val="85000"/>
                    <a:lumOff val="15000"/>
                  </a:schemeClr>
                </a:solidFill>
              </a:rPr>
              <a:t>事業協力者との連携の強化</a:t>
            </a:r>
            <a:endParaRPr lang="en-US" altLang="ja-JP" sz="1800" dirty="0" smtClean="0">
              <a:solidFill>
                <a:schemeClr val="tx1">
                  <a:lumMod val="85000"/>
                  <a:lumOff val="15000"/>
                </a:schemeClr>
              </a:solidFill>
            </a:endParaRPr>
          </a:p>
          <a:p>
            <a:pPr marL="271463" lvl="0" indent="-271463">
              <a:buFont typeface="Wingdings" pitchFamily="2" charset="2"/>
              <a:buChar char="l"/>
            </a:pPr>
            <a:r>
              <a:rPr lang="ja-JP" altLang="en-US" sz="1800" dirty="0" smtClean="0">
                <a:solidFill>
                  <a:schemeClr val="tx1">
                    <a:lumMod val="85000"/>
                    <a:lumOff val="15000"/>
                  </a:schemeClr>
                </a:solidFill>
              </a:rPr>
              <a:t>新たな地域素材の発掘</a:t>
            </a:r>
            <a:endParaRPr lang="en-US" altLang="ja-JP" sz="1800" dirty="0" smtClean="0">
              <a:solidFill>
                <a:schemeClr val="tx1">
                  <a:lumMod val="85000"/>
                  <a:lumOff val="15000"/>
                </a:schemeClr>
              </a:solidFill>
            </a:endParaRPr>
          </a:p>
          <a:p>
            <a:pPr marL="271463" lvl="0" indent="-271463">
              <a:buFont typeface="Wingdings" pitchFamily="2" charset="2"/>
              <a:buChar char="l"/>
            </a:pPr>
            <a:r>
              <a:rPr lang="ja-JP" altLang="en-US" sz="1800" dirty="0" smtClean="0">
                <a:solidFill>
                  <a:schemeClr val="tx1">
                    <a:lumMod val="85000"/>
                    <a:lumOff val="15000"/>
                  </a:schemeClr>
                </a:solidFill>
              </a:rPr>
              <a:t>市民目線での継続性のある事業の開催</a:t>
            </a:r>
          </a:p>
        </p:txBody>
      </p:sp>
      <p:cxnSp>
        <p:nvCxnSpPr>
          <p:cNvPr id="5" name="直線コネクタ 4"/>
          <p:cNvCxnSpPr/>
          <p:nvPr/>
        </p:nvCxnSpPr>
        <p:spPr>
          <a:xfrm>
            <a:off x="467544" y="1268760"/>
            <a:ext cx="82089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タイトル 1"/>
          <p:cNvSpPr txBox="1">
            <a:spLocks/>
          </p:cNvSpPr>
          <p:nvPr/>
        </p:nvSpPr>
        <p:spPr>
          <a:xfrm>
            <a:off x="7452320" y="260648"/>
            <a:ext cx="1224136"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rgbClr val="53548A"/>
                </a:solidFill>
                <a:effectLst/>
                <a:uLnTx/>
                <a:uFillTx/>
                <a:latin typeface="+mj-lt"/>
                <a:ea typeface="+mj-ea"/>
                <a:cs typeface="+mj-cs"/>
              </a:rPr>
              <a:t>社会開発</a:t>
            </a:r>
            <a:endParaRPr kumimoji="1" lang="ja-JP" altLang="en-US" sz="2800" b="0" i="0" u="none" strike="noStrike" kern="1200" cap="none" spc="0" normalizeH="0" baseline="0" noProof="0" dirty="0">
              <a:ln>
                <a:noFill/>
              </a:ln>
              <a:solidFill>
                <a:srgbClr val="53548A"/>
              </a:solidFill>
              <a:effectLst/>
              <a:uLnTx/>
              <a:uFillTx/>
              <a:latin typeface="+mj-lt"/>
              <a:ea typeface="+mj-ea"/>
              <a:cs typeface="+mj-cs"/>
            </a:endParaRPr>
          </a:p>
        </p:txBody>
      </p:sp>
      <p:sp>
        <p:nvSpPr>
          <p:cNvPr id="13" name="タイトル 1"/>
          <p:cNvSpPr txBox="1">
            <a:spLocks/>
          </p:cNvSpPr>
          <p:nvPr/>
        </p:nvSpPr>
        <p:spPr>
          <a:xfrm>
            <a:off x="8172400" y="6174432"/>
            <a:ext cx="648072" cy="638944"/>
          </a:xfrm>
          <a:prstGeom prst="rect">
            <a:avLst/>
          </a:prstGeom>
        </p:spPr>
        <p:txBody>
          <a:bodyPr vert="horz" lIns="91440" tIns="45720" rIns="91440" bIns="45720" rtlCol="0" anchor="b"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1" lang="ja-JP" altLang="en-US" sz="2800" b="0" i="0" u="none" strike="noStrike" kern="1200" cap="none" spc="0" normalizeH="0" baseline="0" noProof="0" dirty="0">
              <a:ln>
                <a:noFill/>
              </a:ln>
              <a:solidFill>
                <a:srgbClr val="53548A"/>
              </a:solidFill>
              <a:effectLst/>
              <a:uLnTx/>
              <a:uFillTx/>
              <a:latin typeface="+mj-lt"/>
              <a:ea typeface="+mj-ea"/>
              <a:cs typeface="+mj-cs"/>
            </a:endParaRPr>
          </a:p>
        </p:txBody>
      </p:sp>
      <p:graphicFrame>
        <p:nvGraphicFramePr>
          <p:cNvPr id="16" name="図表 15"/>
          <p:cNvGraphicFramePr/>
          <p:nvPr/>
        </p:nvGraphicFramePr>
        <p:xfrm>
          <a:off x="683568" y="1628800"/>
          <a:ext cx="7776864"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正方形/長方形 14"/>
          <p:cNvSpPr/>
          <p:nvPr/>
        </p:nvSpPr>
        <p:spPr>
          <a:xfrm>
            <a:off x="3347864" y="4509120"/>
            <a:ext cx="5328592" cy="1872208"/>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1"/>
          <a:lstStyle/>
          <a:p>
            <a:pPr algn="ctr"/>
            <a:r>
              <a:rPr lang="ja-JP" altLang="en-US" sz="2000" dirty="0" smtClean="0">
                <a:solidFill>
                  <a:schemeClr val="tx1">
                    <a:lumMod val="85000"/>
                    <a:lumOff val="15000"/>
                  </a:schemeClr>
                </a:solidFill>
              </a:rPr>
              <a:t>ｔｏ ２０２０</a:t>
            </a:r>
            <a:endParaRPr kumimoji="1" lang="en-US" altLang="ja-JP" sz="2000" dirty="0" smtClean="0">
              <a:solidFill>
                <a:schemeClr val="tx1">
                  <a:lumMod val="85000"/>
                  <a:lumOff val="15000"/>
                </a:schemeClr>
              </a:solidFill>
            </a:endParaRPr>
          </a:p>
        </p:txBody>
      </p:sp>
      <p:sp>
        <p:nvSpPr>
          <p:cNvPr id="17" name="正方形/長方形 16"/>
          <p:cNvSpPr/>
          <p:nvPr/>
        </p:nvSpPr>
        <p:spPr>
          <a:xfrm>
            <a:off x="971600" y="4725144"/>
            <a:ext cx="2088232"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写真</a:t>
            </a:r>
            <a:endParaRPr kumimoji="1" lang="ja-JP" altLang="en-US" dirty="0"/>
          </a:p>
        </p:txBody>
      </p:sp>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4056" y="4509120"/>
            <a:ext cx="2682045" cy="17880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normAutofit/>
          </a:bodyPr>
          <a:lstStyle/>
          <a:p>
            <a:pPr algn="l"/>
            <a:r>
              <a:rPr lang="ja-JP" altLang="en-US" sz="5400" dirty="0" smtClean="0">
                <a:solidFill>
                  <a:srgbClr val="53548A"/>
                </a:solidFill>
                <a:effectLst>
                  <a:outerShdw blurRad="38100" dist="38100" dir="2700000" algn="tl">
                    <a:srgbClr val="000000">
                      <a:alpha val="43137"/>
                    </a:srgbClr>
                  </a:outerShdw>
                </a:effectLst>
              </a:rPr>
              <a:t>長</a:t>
            </a:r>
            <a:r>
              <a:rPr lang="ja-JP" altLang="en-US" sz="2800" dirty="0" smtClean="0">
                <a:effectLst>
                  <a:outerShdw blurRad="38100" dist="38100" dir="2700000" algn="tl">
                    <a:srgbClr val="000000">
                      <a:alpha val="43137"/>
                    </a:srgbClr>
                  </a:outerShdw>
                </a:effectLst>
              </a:rPr>
              <a:t>期活動指針「</a:t>
            </a:r>
            <a:r>
              <a:rPr lang="en-US" altLang="ja-JP" sz="2800" dirty="0" smtClean="0">
                <a:effectLst>
                  <a:outerShdw blurRad="38100" dist="38100" dir="2700000" algn="tl">
                    <a:srgbClr val="000000">
                      <a:alpha val="43137"/>
                    </a:srgbClr>
                  </a:outerShdw>
                </a:effectLst>
              </a:rPr>
              <a:t>C-Link Creation</a:t>
            </a:r>
            <a:r>
              <a:rPr lang="ja-JP" altLang="en-US" sz="2800" dirty="0" smtClean="0">
                <a:effectLst>
                  <a:outerShdw blurRad="38100" dist="38100" dir="2700000" algn="tl">
                    <a:srgbClr val="000000">
                      <a:alpha val="43137"/>
                    </a:srgbClr>
                  </a:outerShdw>
                </a:effectLst>
              </a:rPr>
              <a:t>」</a:t>
            </a:r>
            <a:endParaRPr kumimoji="1" lang="ja-JP" altLang="en-US" sz="2800" dirty="0"/>
          </a:p>
        </p:txBody>
      </p:sp>
      <p:cxnSp>
        <p:nvCxnSpPr>
          <p:cNvPr id="5" name="直線コネクタ 4"/>
          <p:cNvCxnSpPr/>
          <p:nvPr/>
        </p:nvCxnSpPr>
        <p:spPr>
          <a:xfrm>
            <a:off x="467544" y="1268760"/>
            <a:ext cx="82089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タイトル 1"/>
          <p:cNvSpPr txBox="1">
            <a:spLocks/>
          </p:cNvSpPr>
          <p:nvPr/>
        </p:nvSpPr>
        <p:spPr>
          <a:xfrm>
            <a:off x="7452320" y="260648"/>
            <a:ext cx="1224136"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none" spc="0" normalizeH="0" baseline="0" noProof="0" dirty="0" smtClean="0">
                <a:ln>
                  <a:noFill/>
                </a:ln>
                <a:solidFill>
                  <a:srgbClr val="53548A"/>
                </a:solidFill>
                <a:effectLst/>
                <a:uLnTx/>
                <a:uFillTx/>
                <a:latin typeface="+mj-lt"/>
                <a:ea typeface="+mj-ea"/>
                <a:cs typeface="+mj-cs"/>
              </a:rPr>
              <a:t>経緯</a:t>
            </a:r>
            <a:endParaRPr kumimoji="1" lang="ja-JP" altLang="en-US" sz="2800" b="0" i="0" u="none" strike="noStrike" kern="1200" cap="none" spc="0" normalizeH="0" baseline="0" noProof="0" dirty="0">
              <a:ln>
                <a:noFill/>
              </a:ln>
              <a:solidFill>
                <a:srgbClr val="53548A"/>
              </a:solidFill>
              <a:effectLst/>
              <a:uLnTx/>
              <a:uFillTx/>
              <a:latin typeface="+mj-lt"/>
              <a:ea typeface="+mj-ea"/>
              <a:cs typeface="+mj-cs"/>
            </a:endParaRPr>
          </a:p>
        </p:txBody>
      </p:sp>
      <p:sp>
        <p:nvSpPr>
          <p:cNvPr id="11" name="コンテンツ プレースホルダ 10"/>
          <p:cNvSpPr>
            <a:spLocks noGrp="1"/>
          </p:cNvSpPr>
          <p:nvPr>
            <p:ph idx="1"/>
          </p:nvPr>
        </p:nvSpPr>
        <p:spPr>
          <a:xfrm>
            <a:off x="395536" y="1783357"/>
            <a:ext cx="8229600" cy="4525963"/>
          </a:xfrm>
        </p:spPr>
        <p:txBody>
          <a:bodyPr>
            <a:normAutofit/>
          </a:bodyPr>
          <a:lstStyle/>
          <a:p>
            <a:pPr marL="80963" indent="0">
              <a:buNone/>
            </a:pPr>
            <a:r>
              <a:rPr lang="ja-JP" altLang="ja-JP" sz="2000" dirty="0" smtClean="0">
                <a:latin typeface="+mj-ea"/>
                <a:ea typeface="+mj-ea"/>
              </a:rPr>
              <a:t>公益社団法人守山青年会議所は創立時より「明るい豊かな社会の実現」という理念のもと、志を同じくする多くの会員が今日まで活動し</a:t>
            </a:r>
            <a:r>
              <a:rPr lang="ja-JP" altLang="en-US" sz="2000" dirty="0" smtClean="0">
                <a:latin typeface="+mj-ea"/>
                <a:ea typeface="+mj-ea"/>
              </a:rPr>
              <a:t>てまいりました</a:t>
            </a:r>
            <a:r>
              <a:rPr lang="ja-JP" altLang="ja-JP" sz="2000" dirty="0" smtClean="0">
                <a:latin typeface="+mj-ea"/>
                <a:ea typeface="+mj-ea"/>
              </a:rPr>
              <a:t>。この理念はどれだけ時代が変わろうとも不変であり今後もその理念の実現に向けて活動していくため</a:t>
            </a:r>
            <a:r>
              <a:rPr lang="ja-JP" altLang="en-US" sz="2000" dirty="0" smtClean="0">
                <a:latin typeface="+mj-ea"/>
                <a:ea typeface="+mj-ea"/>
              </a:rPr>
              <a:t>、</a:t>
            </a:r>
            <a:r>
              <a:rPr lang="ja-JP" altLang="ja-JP" sz="2000" dirty="0" smtClean="0">
                <a:latin typeface="+mj-ea"/>
                <a:ea typeface="+mj-ea"/>
              </a:rPr>
              <a:t>長期活動指針「</a:t>
            </a:r>
            <a:r>
              <a:rPr lang="en-US" altLang="ja-JP" sz="2000" dirty="0" smtClean="0">
                <a:latin typeface="+mj-ea"/>
                <a:ea typeface="+mj-ea"/>
              </a:rPr>
              <a:t>C-Link Creation</a:t>
            </a:r>
            <a:r>
              <a:rPr lang="ja-JP" altLang="ja-JP" sz="2000" dirty="0" smtClean="0">
                <a:latin typeface="+mj-ea"/>
                <a:ea typeface="+mj-ea"/>
              </a:rPr>
              <a:t>」を提言いたしました。提言から中間点である</a:t>
            </a:r>
            <a:r>
              <a:rPr lang="en-US" altLang="ja-JP" sz="2000" dirty="0" smtClean="0">
                <a:latin typeface="+mj-ea"/>
                <a:ea typeface="+mj-ea"/>
              </a:rPr>
              <a:t>5</a:t>
            </a:r>
            <a:r>
              <a:rPr lang="ja-JP" altLang="ja-JP" sz="2000" dirty="0" smtClean="0">
                <a:latin typeface="+mj-ea"/>
                <a:ea typeface="+mj-ea"/>
              </a:rPr>
              <a:t>年を目前に控えた今、現在の社会情勢や社会環境を加味しながら今日までの活動を再度検証し「</a:t>
            </a:r>
            <a:r>
              <a:rPr lang="en-US" altLang="ja-JP" sz="2000" dirty="0" smtClean="0">
                <a:latin typeface="+mj-ea"/>
                <a:ea typeface="+mj-ea"/>
              </a:rPr>
              <a:t>C-Link Creation</a:t>
            </a:r>
            <a:r>
              <a:rPr lang="ja-JP" altLang="ja-JP" sz="2000" dirty="0" smtClean="0">
                <a:latin typeface="+mj-ea"/>
                <a:ea typeface="+mj-ea"/>
              </a:rPr>
              <a:t>」の達成した部分と、さらに推し進めなければならない部分を明確にし、時代に即した行動計画を示す必要があります。 </a:t>
            </a:r>
          </a:p>
          <a:p>
            <a:pPr marL="80963" indent="0">
              <a:buNone/>
            </a:pPr>
            <a:r>
              <a:rPr lang="ja-JP" altLang="ja-JP" sz="2000" dirty="0" smtClean="0">
                <a:latin typeface="+mj-ea"/>
                <a:ea typeface="+mj-ea"/>
              </a:rPr>
              <a:t>時代の変化と活動経過に合わせて</a:t>
            </a:r>
            <a:r>
              <a:rPr lang="en-US" altLang="ja-JP" sz="2000" dirty="0" smtClean="0">
                <a:latin typeface="+mj-ea"/>
                <a:ea typeface="+mj-ea"/>
              </a:rPr>
              <a:t>2010</a:t>
            </a:r>
            <a:r>
              <a:rPr lang="ja-JP" altLang="ja-JP" sz="2000" dirty="0" smtClean="0">
                <a:latin typeface="+mj-ea"/>
                <a:ea typeface="+mj-ea"/>
              </a:rPr>
              <a:t>年に策定された長期活動指針「</a:t>
            </a:r>
            <a:r>
              <a:rPr lang="en-US" altLang="ja-JP" sz="2000" dirty="0" smtClean="0">
                <a:latin typeface="+mj-ea"/>
                <a:ea typeface="+mj-ea"/>
              </a:rPr>
              <a:t>C-Link Creation</a:t>
            </a:r>
            <a:r>
              <a:rPr lang="ja-JP" altLang="ja-JP" sz="2000" dirty="0" smtClean="0">
                <a:latin typeface="+mj-ea"/>
                <a:ea typeface="+mj-ea"/>
              </a:rPr>
              <a:t>」を達成に導くため</a:t>
            </a:r>
            <a:r>
              <a:rPr lang="ja-JP" altLang="en-US" sz="2000" dirty="0" smtClean="0">
                <a:latin typeface="+mj-ea"/>
                <a:ea typeface="+mj-ea"/>
              </a:rPr>
              <a:t>、明</a:t>
            </a:r>
            <a:r>
              <a:rPr lang="ja-JP" altLang="ja-JP" sz="2000" dirty="0" smtClean="0">
                <a:latin typeface="+mj-ea"/>
                <a:ea typeface="+mj-ea"/>
              </a:rPr>
              <a:t>るい豊かなまちの実現」に向けての道標とし</a:t>
            </a:r>
            <a:r>
              <a:rPr lang="ja-JP" altLang="en-US" sz="2000" dirty="0" smtClean="0">
                <a:latin typeface="+mj-ea"/>
                <a:ea typeface="+mj-ea"/>
              </a:rPr>
              <a:t>てこの</a:t>
            </a:r>
            <a:r>
              <a:rPr lang="ja-JP" altLang="ja-JP" sz="2000" dirty="0" smtClean="0">
                <a:latin typeface="+mj-ea"/>
              </a:rPr>
              <a:t>アクションプランを策定</a:t>
            </a:r>
            <a:r>
              <a:rPr lang="ja-JP" altLang="en-US" sz="2000" dirty="0" smtClean="0">
                <a:latin typeface="+mj-ea"/>
              </a:rPr>
              <a:t>しました</a:t>
            </a:r>
            <a:r>
              <a:rPr lang="ja-JP" altLang="ja-JP" sz="2000" dirty="0" smtClean="0">
                <a:latin typeface="+mj-ea"/>
                <a:ea typeface="+mj-ea"/>
              </a:rPr>
              <a:t>。 </a:t>
            </a:r>
          </a:p>
          <a:p>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179512" y="1340768"/>
            <a:ext cx="8784976" cy="4824536"/>
          </a:xfrm>
          <a:prstGeom prst="roundRect">
            <a:avLst>
              <a:gd name="adj" fmla="val 10421"/>
            </a:avLst>
          </a:prstGeom>
          <a:solidFill>
            <a:schemeClr val="bg1"/>
          </a:solidFill>
          <a:ln w="31750">
            <a:noFill/>
          </a:ln>
        </p:spPr>
        <p:style>
          <a:lnRef idx="2">
            <a:schemeClr val="accent6"/>
          </a:lnRef>
          <a:fillRef idx="1">
            <a:schemeClr val="lt1"/>
          </a:fillRef>
          <a:effectRef idx="0">
            <a:schemeClr val="accent6"/>
          </a:effectRef>
          <a:fontRef idx="minor">
            <a:schemeClr val="dk1"/>
          </a:fontRef>
        </p:style>
        <p:txBody>
          <a:bodyPr rtlCol="0" anchor="ctr" anchorCtr="1"/>
          <a:lstStyle/>
          <a:p>
            <a:pPr algn="ctr"/>
            <a:endParaRPr kumimoji="1" lang="ja-JP" altLang="en-US" sz="6600" dirty="0">
              <a:solidFill>
                <a:schemeClr val="tx1">
                  <a:lumMod val="75000"/>
                  <a:lumOff val="25000"/>
                </a:schemeClr>
              </a:solidFill>
            </a:endParaRPr>
          </a:p>
        </p:txBody>
      </p:sp>
      <p:sp>
        <p:nvSpPr>
          <p:cNvPr id="2" name="タイトル 1"/>
          <p:cNvSpPr>
            <a:spLocks noGrp="1"/>
          </p:cNvSpPr>
          <p:nvPr>
            <p:ph type="title"/>
          </p:nvPr>
        </p:nvSpPr>
        <p:spPr>
          <a:xfrm>
            <a:off x="457200" y="274638"/>
            <a:ext cx="8229600" cy="994122"/>
          </a:xfrm>
        </p:spPr>
        <p:txBody>
          <a:bodyPr>
            <a:normAutofit/>
          </a:bodyPr>
          <a:lstStyle/>
          <a:p>
            <a:pPr algn="l"/>
            <a:r>
              <a:rPr lang="ja-JP" altLang="en-US" sz="5400" dirty="0" smtClean="0">
                <a:solidFill>
                  <a:srgbClr val="53548A"/>
                </a:solidFill>
                <a:effectLst>
                  <a:outerShdw blurRad="38100" dist="38100" dir="2700000" algn="tl">
                    <a:srgbClr val="000000">
                      <a:alpha val="43137"/>
                    </a:srgbClr>
                  </a:outerShdw>
                </a:effectLst>
              </a:rPr>
              <a:t>長</a:t>
            </a:r>
            <a:r>
              <a:rPr lang="ja-JP" altLang="en-US" sz="2800" dirty="0" smtClean="0">
                <a:effectLst>
                  <a:outerShdw blurRad="38100" dist="38100" dir="2700000" algn="tl">
                    <a:srgbClr val="000000">
                      <a:alpha val="43137"/>
                    </a:srgbClr>
                  </a:outerShdw>
                </a:effectLst>
              </a:rPr>
              <a:t>期活動指針「</a:t>
            </a:r>
            <a:r>
              <a:rPr lang="en-US" altLang="ja-JP" sz="2800" dirty="0" smtClean="0">
                <a:effectLst>
                  <a:outerShdw blurRad="38100" dist="38100" dir="2700000" algn="tl">
                    <a:srgbClr val="000000">
                      <a:alpha val="43137"/>
                    </a:srgbClr>
                  </a:outerShdw>
                </a:effectLst>
              </a:rPr>
              <a:t>C-Link Creation</a:t>
            </a:r>
            <a:r>
              <a:rPr lang="ja-JP" altLang="en-US" sz="2800" dirty="0" smtClean="0">
                <a:effectLst>
                  <a:outerShdw blurRad="38100" dist="38100" dir="2700000" algn="tl">
                    <a:srgbClr val="000000">
                      <a:alpha val="43137"/>
                    </a:srgbClr>
                  </a:outerShdw>
                </a:effectLst>
              </a:rPr>
              <a:t>」</a:t>
            </a:r>
            <a:endParaRPr kumimoji="1" lang="ja-JP" altLang="en-US" sz="2800" dirty="0"/>
          </a:p>
        </p:txBody>
      </p:sp>
      <p:cxnSp>
        <p:nvCxnSpPr>
          <p:cNvPr id="5" name="直線コネクタ 4"/>
          <p:cNvCxnSpPr/>
          <p:nvPr/>
        </p:nvCxnSpPr>
        <p:spPr>
          <a:xfrm>
            <a:off x="467544" y="1268760"/>
            <a:ext cx="82089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タイトル 1"/>
          <p:cNvSpPr txBox="1">
            <a:spLocks/>
          </p:cNvSpPr>
          <p:nvPr/>
        </p:nvSpPr>
        <p:spPr>
          <a:xfrm>
            <a:off x="7452320" y="260648"/>
            <a:ext cx="1224136"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none" spc="0" normalizeH="0" baseline="0" noProof="0" dirty="0" smtClean="0">
                <a:ln>
                  <a:noFill/>
                </a:ln>
                <a:solidFill>
                  <a:srgbClr val="53548A"/>
                </a:solidFill>
                <a:effectLst/>
                <a:uLnTx/>
                <a:uFillTx/>
                <a:latin typeface="+mj-lt"/>
                <a:ea typeface="+mj-ea"/>
                <a:cs typeface="+mj-cs"/>
              </a:rPr>
              <a:t>経緯</a:t>
            </a:r>
            <a:endParaRPr kumimoji="1" lang="ja-JP" altLang="en-US" sz="2800" b="0" i="0" u="none" strike="noStrike" kern="1200" cap="none" spc="0" normalizeH="0" baseline="0" noProof="0" dirty="0">
              <a:ln>
                <a:noFill/>
              </a:ln>
              <a:solidFill>
                <a:srgbClr val="53548A"/>
              </a:solidFill>
              <a:effectLst/>
              <a:uLnTx/>
              <a:uFillTx/>
              <a:latin typeface="+mj-lt"/>
              <a:ea typeface="+mj-ea"/>
              <a:cs typeface="+mj-cs"/>
            </a:endParaRPr>
          </a:p>
        </p:txBody>
      </p:sp>
      <p:sp>
        <p:nvSpPr>
          <p:cNvPr id="9" name="円/楕円 8"/>
          <p:cNvSpPr/>
          <p:nvPr/>
        </p:nvSpPr>
        <p:spPr>
          <a:xfrm>
            <a:off x="2627784" y="1988840"/>
            <a:ext cx="3888432" cy="3888432"/>
          </a:xfrm>
          <a:prstGeom prst="ellipse">
            <a:avLst/>
          </a:prstGeom>
          <a:noFill/>
          <a:ln w="241300">
            <a:solidFill>
              <a:srgbClr val="B3B3C4">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 name="コンテンツ プレースホルダ 21"/>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251520" y="1556792"/>
            <a:ext cx="8640960" cy="2952328"/>
          </a:xfrm>
          <a:prstGeom prst="roundRect">
            <a:avLst>
              <a:gd name="adj" fmla="val 10421"/>
            </a:avLst>
          </a:prstGeom>
          <a:noFill/>
          <a:ln w="31750">
            <a:noFill/>
          </a:ln>
        </p:spPr>
        <p:style>
          <a:lnRef idx="2">
            <a:schemeClr val="accent6"/>
          </a:lnRef>
          <a:fillRef idx="1">
            <a:schemeClr val="lt1"/>
          </a:fillRef>
          <a:effectRef idx="0">
            <a:schemeClr val="accent6"/>
          </a:effectRef>
          <a:fontRef idx="minor">
            <a:schemeClr val="dk1"/>
          </a:fontRef>
        </p:style>
        <p:txBody>
          <a:bodyPr rtlCol="0" anchor="t" anchorCtr="0"/>
          <a:lstStyle/>
          <a:p>
            <a:pPr lvl="0"/>
            <a:r>
              <a:rPr lang="ja-JP" altLang="en-US" sz="2600" dirty="0" smtClean="0">
                <a:solidFill>
                  <a:schemeClr val="tx1">
                    <a:lumMod val="85000"/>
                    <a:lumOff val="15000"/>
                  </a:schemeClr>
                </a:solidFill>
              </a:rPr>
              <a:t>「</a:t>
            </a:r>
            <a:r>
              <a:rPr lang="en-US" altLang="ja-JP" sz="2600" dirty="0" smtClean="0">
                <a:solidFill>
                  <a:schemeClr val="tx1">
                    <a:lumMod val="85000"/>
                    <a:lumOff val="15000"/>
                  </a:schemeClr>
                </a:solidFill>
              </a:rPr>
              <a:t>C-Link Creation</a:t>
            </a:r>
            <a:r>
              <a:rPr lang="ja-JP" altLang="en-US" sz="2600" dirty="0" smtClean="0">
                <a:solidFill>
                  <a:schemeClr val="tx1">
                    <a:lumMod val="85000"/>
                    <a:lumOff val="15000"/>
                  </a:schemeClr>
                </a:solidFill>
              </a:rPr>
              <a:t>」の達成に向けての</a:t>
            </a:r>
            <a:r>
              <a:rPr lang="en-US" altLang="ja-JP" sz="2600" dirty="0" smtClean="0">
                <a:solidFill>
                  <a:schemeClr val="tx1">
                    <a:lumMod val="85000"/>
                    <a:lumOff val="15000"/>
                  </a:schemeClr>
                </a:solidFill>
              </a:rPr>
              <a:t>3</a:t>
            </a:r>
            <a:r>
              <a:rPr lang="ja-JP" altLang="en-US" sz="2600" dirty="0" err="1" smtClean="0">
                <a:solidFill>
                  <a:schemeClr val="tx1">
                    <a:lumMod val="85000"/>
                    <a:lumOff val="15000"/>
                  </a:schemeClr>
                </a:solidFill>
              </a:rPr>
              <a:t>つの</a:t>
            </a:r>
            <a:r>
              <a:rPr lang="ja-JP" altLang="en-US" sz="2600" dirty="0" smtClean="0">
                <a:solidFill>
                  <a:schemeClr val="tx1">
                    <a:lumMod val="85000"/>
                    <a:lumOff val="15000"/>
                  </a:schemeClr>
                </a:solidFill>
              </a:rPr>
              <a:t>ステップ</a:t>
            </a:r>
            <a:endParaRPr lang="en-US" altLang="ja-JP" sz="2600" dirty="0" smtClean="0">
              <a:solidFill>
                <a:schemeClr val="tx1">
                  <a:lumMod val="85000"/>
                  <a:lumOff val="15000"/>
                </a:schemeClr>
              </a:solidFill>
            </a:endParaRPr>
          </a:p>
          <a:p>
            <a:pPr algn="ctr"/>
            <a:endParaRPr kumimoji="1" lang="ja-JP" altLang="en-US" dirty="0"/>
          </a:p>
        </p:txBody>
      </p:sp>
      <p:sp>
        <p:nvSpPr>
          <p:cNvPr id="2" name="タイトル 1"/>
          <p:cNvSpPr>
            <a:spLocks noGrp="1"/>
          </p:cNvSpPr>
          <p:nvPr>
            <p:ph type="title"/>
          </p:nvPr>
        </p:nvSpPr>
        <p:spPr>
          <a:xfrm>
            <a:off x="457200" y="274638"/>
            <a:ext cx="8229600" cy="994122"/>
          </a:xfrm>
        </p:spPr>
        <p:txBody>
          <a:bodyPr>
            <a:normAutofit/>
          </a:bodyPr>
          <a:lstStyle/>
          <a:p>
            <a:pPr algn="l"/>
            <a:r>
              <a:rPr lang="ja-JP" altLang="en-US" sz="5400" dirty="0" smtClean="0">
                <a:solidFill>
                  <a:srgbClr val="53548A"/>
                </a:solidFill>
                <a:effectLst>
                  <a:outerShdw blurRad="38100" dist="38100" dir="2700000" algn="tl">
                    <a:srgbClr val="000000">
                      <a:alpha val="43137"/>
                    </a:srgbClr>
                  </a:outerShdw>
                </a:effectLst>
              </a:rPr>
              <a:t>長</a:t>
            </a:r>
            <a:r>
              <a:rPr lang="ja-JP" altLang="en-US" sz="2800" dirty="0" smtClean="0">
                <a:effectLst>
                  <a:outerShdw blurRad="38100" dist="38100" dir="2700000" algn="tl">
                    <a:srgbClr val="000000">
                      <a:alpha val="43137"/>
                    </a:srgbClr>
                  </a:outerShdw>
                </a:effectLst>
              </a:rPr>
              <a:t>期活動指針「</a:t>
            </a:r>
            <a:r>
              <a:rPr lang="en-US" altLang="ja-JP" sz="2800" dirty="0" smtClean="0">
                <a:effectLst>
                  <a:outerShdw blurRad="38100" dist="38100" dir="2700000" algn="tl">
                    <a:srgbClr val="000000">
                      <a:alpha val="43137"/>
                    </a:srgbClr>
                  </a:outerShdw>
                </a:effectLst>
              </a:rPr>
              <a:t>C-Link Creation</a:t>
            </a:r>
            <a:r>
              <a:rPr lang="ja-JP" altLang="en-US" sz="2800" dirty="0" smtClean="0">
                <a:effectLst>
                  <a:outerShdw blurRad="38100" dist="38100" dir="2700000" algn="tl">
                    <a:srgbClr val="000000">
                      <a:alpha val="43137"/>
                    </a:srgbClr>
                  </a:outerShdw>
                </a:effectLst>
              </a:rPr>
              <a:t>」</a:t>
            </a:r>
            <a:endParaRPr kumimoji="1" lang="ja-JP" altLang="en-US" sz="2800" dirty="0"/>
          </a:p>
        </p:txBody>
      </p:sp>
      <p:sp>
        <p:nvSpPr>
          <p:cNvPr id="3" name="コンテンツ プレースホルダ 2"/>
          <p:cNvSpPr>
            <a:spLocks noGrp="1"/>
          </p:cNvSpPr>
          <p:nvPr>
            <p:ph idx="1"/>
          </p:nvPr>
        </p:nvSpPr>
        <p:spPr>
          <a:xfrm>
            <a:off x="3563888" y="4653136"/>
            <a:ext cx="5256584" cy="1800200"/>
          </a:xfrm>
        </p:spPr>
        <p:txBody>
          <a:bodyPr>
            <a:noAutofit/>
          </a:bodyPr>
          <a:lstStyle/>
          <a:p>
            <a:pPr lvl="0">
              <a:lnSpc>
                <a:spcPct val="90000"/>
              </a:lnSpc>
              <a:buNone/>
            </a:pPr>
            <a:r>
              <a:rPr lang="en-US" altLang="ja-JP" sz="1800" dirty="0" smtClean="0">
                <a:solidFill>
                  <a:schemeClr val="tx1">
                    <a:lumMod val="85000"/>
                    <a:lumOff val="15000"/>
                  </a:schemeClr>
                </a:solidFill>
              </a:rPr>
              <a:t>15</a:t>
            </a:r>
            <a:r>
              <a:rPr lang="ja-JP" altLang="en-US" sz="1800" dirty="0" smtClean="0">
                <a:solidFill>
                  <a:schemeClr val="tx1">
                    <a:lumMod val="85000"/>
                    <a:lumOff val="15000"/>
                  </a:schemeClr>
                </a:solidFill>
              </a:rPr>
              <a:t>周年</a:t>
            </a:r>
            <a:r>
              <a:rPr lang="en-US" altLang="ja-JP" sz="1800" dirty="0" smtClean="0">
                <a:solidFill>
                  <a:schemeClr val="tx1">
                    <a:lumMod val="85000"/>
                    <a:lumOff val="15000"/>
                  </a:schemeClr>
                </a:solidFill>
              </a:rPr>
              <a:t>	</a:t>
            </a:r>
            <a:r>
              <a:rPr lang="ja-JP" altLang="en-US" sz="1800" dirty="0" smtClean="0">
                <a:solidFill>
                  <a:schemeClr val="tx1">
                    <a:lumMod val="85000"/>
                    <a:lumOff val="15000"/>
                  </a:schemeClr>
                </a:solidFill>
              </a:rPr>
              <a:t>「明るい豊かなまちづくり」</a:t>
            </a:r>
            <a:r>
              <a:rPr lang="en-US" altLang="ja-JP" sz="1800" dirty="0" smtClean="0">
                <a:solidFill>
                  <a:schemeClr val="tx1">
                    <a:lumMod val="85000"/>
                    <a:lumOff val="15000"/>
                  </a:schemeClr>
                </a:solidFill>
              </a:rPr>
              <a:t>5</a:t>
            </a:r>
            <a:r>
              <a:rPr lang="ja-JP" altLang="en-US" sz="1800" dirty="0" smtClean="0">
                <a:solidFill>
                  <a:schemeClr val="tx1">
                    <a:lumMod val="85000"/>
                    <a:lumOff val="15000"/>
                  </a:schemeClr>
                </a:solidFill>
              </a:rPr>
              <a:t>カ年計画</a:t>
            </a:r>
            <a:endParaRPr lang="en-US" altLang="ja-JP" sz="1800" dirty="0" smtClean="0">
              <a:solidFill>
                <a:schemeClr val="tx1">
                  <a:lumMod val="85000"/>
                  <a:lumOff val="15000"/>
                </a:schemeClr>
              </a:solidFill>
            </a:endParaRPr>
          </a:p>
          <a:p>
            <a:pPr lvl="0">
              <a:lnSpc>
                <a:spcPct val="90000"/>
              </a:lnSpc>
              <a:buNone/>
            </a:pPr>
            <a:r>
              <a:rPr lang="en-US" altLang="ja-JP" sz="1800" dirty="0" smtClean="0">
                <a:solidFill>
                  <a:schemeClr val="tx1">
                    <a:lumMod val="85000"/>
                    <a:lumOff val="15000"/>
                  </a:schemeClr>
                </a:solidFill>
              </a:rPr>
              <a:t>20</a:t>
            </a:r>
            <a:r>
              <a:rPr lang="ja-JP" altLang="en-US" sz="1800" dirty="0" smtClean="0">
                <a:solidFill>
                  <a:schemeClr val="tx1">
                    <a:lumMod val="85000"/>
                    <a:lumOff val="15000"/>
                  </a:schemeClr>
                </a:solidFill>
              </a:rPr>
              <a:t>周年</a:t>
            </a:r>
            <a:r>
              <a:rPr lang="en-US" altLang="ja-JP" sz="1800" dirty="0" smtClean="0">
                <a:solidFill>
                  <a:schemeClr val="tx1">
                    <a:lumMod val="85000"/>
                    <a:lumOff val="15000"/>
                  </a:schemeClr>
                </a:solidFill>
              </a:rPr>
              <a:t>	</a:t>
            </a:r>
            <a:r>
              <a:rPr lang="ja-JP" altLang="en-US" sz="1800" dirty="0" smtClean="0">
                <a:solidFill>
                  <a:schemeClr val="tx1">
                    <a:lumMod val="85000"/>
                    <a:lumOff val="15000"/>
                  </a:schemeClr>
                </a:solidFill>
              </a:rPr>
              <a:t>「ヒューマンアメニティ守山」</a:t>
            </a:r>
            <a:endParaRPr lang="en-US" altLang="ja-JP" sz="1800" dirty="0" smtClean="0">
              <a:solidFill>
                <a:schemeClr val="tx1">
                  <a:lumMod val="85000"/>
                  <a:lumOff val="15000"/>
                </a:schemeClr>
              </a:solidFill>
            </a:endParaRPr>
          </a:p>
          <a:p>
            <a:pPr lvl="0">
              <a:lnSpc>
                <a:spcPct val="90000"/>
              </a:lnSpc>
              <a:buNone/>
            </a:pPr>
            <a:r>
              <a:rPr lang="en-US" altLang="ja-JP" sz="1800" dirty="0" smtClean="0">
                <a:solidFill>
                  <a:schemeClr val="tx1">
                    <a:lumMod val="85000"/>
                    <a:lumOff val="15000"/>
                  </a:schemeClr>
                </a:solidFill>
              </a:rPr>
              <a:t>30</a:t>
            </a:r>
            <a:r>
              <a:rPr lang="ja-JP" altLang="en-US" sz="1800" dirty="0" smtClean="0">
                <a:solidFill>
                  <a:schemeClr val="tx1">
                    <a:lumMod val="85000"/>
                    <a:lumOff val="15000"/>
                  </a:schemeClr>
                </a:solidFill>
              </a:rPr>
              <a:t>周年</a:t>
            </a:r>
            <a:r>
              <a:rPr lang="en-US" altLang="ja-JP" sz="1800" dirty="0" smtClean="0">
                <a:solidFill>
                  <a:schemeClr val="tx1">
                    <a:lumMod val="85000"/>
                    <a:lumOff val="15000"/>
                  </a:schemeClr>
                </a:solidFill>
              </a:rPr>
              <a:t>	</a:t>
            </a:r>
            <a:r>
              <a:rPr lang="ja-JP" altLang="en-US" sz="1800" dirty="0" smtClean="0">
                <a:solidFill>
                  <a:schemeClr val="tx1">
                    <a:lumMod val="85000"/>
                    <a:lumOff val="15000"/>
                  </a:schemeClr>
                </a:solidFill>
              </a:rPr>
              <a:t>「ニューコミュニティーの共創」</a:t>
            </a:r>
            <a:endParaRPr lang="en-US" altLang="ja-JP" sz="1800" dirty="0" smtClean="0">
              <a:solidFill>
                <a:schemeClr val="tx1">
                  <a:lumMod val="85000"/>
                  <a:lumOff val="15000"/>
                </a:schemeClr>
              </a:solidFill>
            </a:endParaRPr>
          </a:p>
          <a:p>
            <a:pPr lvl="0">
              <a:lnSpc>
                <a:spcPct val="90000"/>
              </a:lnSpc>
              <a:buNone/>
            </a:pPr>
            <a:r>
              <a:rPr lang="en-US" altLang="ja-JP" sz="1800" dirty="0" smtClean="0">
                <a:solidFill>
                  <a:schemeClr val="tx1">
                    <a:lumMod val="85000"/>
                    <a:lumOff val="15000"/>
                  </a:schemeClr>
                </a:solidFill>
              </a:rPr>
              <a:t>35</a:t>
            </a:r>
            <a:r>
              <a:rPr lang="ja-JP" altLang="en-US" sz="1800" dirty="0" smtClean="0">
                <a:solidFill>
                  <a:schemeClr val="tx1">
                    <a:lumMod val="85000"/>
                    <a:lumOff val="15000"/>
                  </a:schemeClr>
                </a:solidFill>
              </a:rPr>
              <a:t>周年</a:t>
            </a:r>
            <a:r>
              <a:rPr lang="en-US" altLang="ja-JP" sz="1800" dirty="0" smtClean="0">
                <a:solidFill>
                  <a:schemeClr val="tx1">
                    <a:lumMod val="85000"/>
                    <a:lumOff val="15000"/>
                  </a:schemeClr>
                </a:solidFill>
              </a:rPr>
              <a:t>	</a:t>
            </a:r>
            <a:r>
              <a:rPr lang="ja-JP" altLang="en-US" sz="1800" dirty="0" smtClean="0">
                <a:solidFill>
                  <a:schemeClr val="tx1">
                    <a:lumMod val="85000"/>
                    <a:lumOff val="15000"/>
                  </a:schemeClr>
                </a:solidFill>
              </a:rPr>
              <a:t>「</a:t>
            </a:r>
            <a:r>
              <a:rPr lang="en-US" altLang="ja-JP" sz="1800" dirty="0" smtClean="0">
                <a:solidFill>
                  <a:schemeClr val="tx1">
                    <a:lumMod val="85000"/>
                    <a:lumOff val="15000"/>
                  </a:schemeClr>
                </a:solidFill>
              </a:rPr>
              <a:t>Navigation2010</a:t>
            </a:r>
            <a:r>
              <a:rPr lang="ja-JP" altLang="en-US" sz="1800" dirty="0" smtClean="0">
                <a:solidFill>
                  <a:schemeClr val="tx1">
                    <a:lumMod val="85000"/>
                    <a:lumOff val="15000"/>
                  </a:schemeClr>
                </a:solidFill>
              </a:rPr>
              <a:t>」</a:t>
            </a:r>
            <a:endParaRPr lang="en-US" altLang="ja-JP" sz="1800" dirty="0" smtClean="0">
              <a:solidFill>
                <a:schemeClr val="tx1">
                  <a:lumMod val="85000"/>
                  <a:lumOff val="15000"/>
                </a:schemeClr>
              </a:solidFill>
            </a:endParaRPr>
          </a:p>
          <a:p>
            <a:pPr lvl="0">
              <a:lnSpc>
                <a:spcPct val="90000"/>
              </a:lnSpc>
              <a:buNone/>
            </a:pPr>
            <a:r>
              <a:rPr lang="en-US" altLang="ja-JP" sz="1800" dirty="0" smtClean="0">
                <a:solidFill>
                  <a:schemeClr val="tx1">
                    <a:lumMod val="85000"/>
                    <a:lumOff val="15000"/>
                  </a:schemeClr>
                </a:solidFill>
              </a:rPr>
              <a:t>40</a:t>
            </a:r>
            <a:r>
              <a:rPr lang="ja-JP" altLang="en-US" sz="1800" dirty="0" smtClean="0">
                <a:solidFill>
                  <a:schemeClr val="tx1">
                    <a:lumMod val="85000"/>
                    <a:lumOff val="15000"/>
                  </a:schemeClr>
                </a:solidFill>
              </a:rPr>
              <a:t>周年</a:t>
            </a:r>
            <a:r>
              <a:rPr lang="en-US" altLang="ja-JP" sz="1800" dirty="0" smtClean="0">
                <a:solidFill>
                  <a:schemeClr val="tx1">
                    <a:lumMod val="85000"/>
                    <a:lumOff val="15000"/>
                  </a:schemeClr>
                </a:solidFill>
              </a:rPr>
              <a:t>	</a:t>
            </a:r>
            <a:r>
              <a:rPr lang="ja-JP" altLang="en-US" sz="1800" dirty="0" smtClean="0">
                <a:solidFill>
                  <a:schemeClr val="tx1">
                    <a:lumMod val="85000"/>
                    <a:lumOff val="15000"/>
                  </a:schemeClr>
                </a:solidFill>
              </a:rPr>
              <a:t> 「</a:t>
            </a:r>
            <a:r>
              <a:rPr lang="en-US" altLang="ja-JP" sz="1800" dirty="0" smtClean="0">
                <a:solidFill>
                  <a:schemeClr val="tx1">
                    <a:lumMod val="85000"/>
                    <a:lumOff val="15000"/>
                  </a:schemeClr>
                </a:solidFill>
              </a:rPr>
              <a:t>C-Link Creation</a:t>
            </a:r>
            <a:r>
              <a:rPr lang="ja-JP" altLang="en-US" sz="1800" dirty="0" smtClean="0">
                <a:solidFill>
                  <a:schemeClr val="tx1">
                    <a:lumMod val="85000"/>
                    <a:lumOff val="15000"/>
                  </a:schemeClr>
                </a:solidFill>
              </a:rPr>
              <a:t>」</a:t>
            </a:r>
          </a:p>
        </p:txBody>
      </p:sp>
      <p:cxnSp>
        <p:nvCxnSpPr>
          <p:cNvPr id="5" name="直線コネクタ 4"/>
          <p:cNvCxnSpPr/>
          <p:nvPr/>
        </p:nvCxnSpPr>
        <p:spPr>
          <a:xfrm>
            <a:off x="467544" y="1268760"/>
            <a:ext cx="82089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タイトル 1"/>
          <p:cNvSpPr txBox="1">
            <a:spLocks/>
          </p:cNvSpPr>
          <p:nvPr/>
        </p:nvSpPr>
        <p:spPr>
          <a:xfrm>
            <a:off x="7452320" y="260648"/>
            <a:ext cx="1224136"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none" spc="0" normalizeH="0" baseline="0" noProof="0" dirty="0" smtClean="0">
                <a:ln>
                  <a:noFill/>
                </a:ln>
                <a:solidFill>
                  <a:srgbClr val="53548A"/>
                </a:solidFill>
                <a:effectLst/>
                <a:uLnTx/>
                <a:uFillTx/>
                <a:latin typeface="+mj-lt"/>
                <a:ea typeface="+mj-ea"/>
                <a:cs typeface="+mj-cs"/>
              </a:rPr>
              <a:t>経緯</a:t>
            </a:r>
            <a:endParaRPr kumimoji="1" lang="ja-JP" altLang="en-US" sz="2800" b="0" i="0" u="none" strike="noStrike" kern="1200" cap="none" spc="0" normalizeH="0" baseline="0" noProof="0" dirty="0">
              <a:ln>
                <a:noFill/>
              </a:ln>
              <a:solidFill>
                <a:srgbClr val="53548A"/>
              </a:solidFill>
              <a:effectLst/>
              <a:uLnTx/>
              <a:uFillTx/>
              <a:latin typeface="+mj-lt"/>
              <a:ea typeface="+mj-ea"/>
              <a:cs typeface="+mj-cs"/>
            </a:endParaRPr>
          </a:p>
        </p:txBody>
      </p:sp>
      <p:graphicFrame>
        <p:nvGraphicFramePr>
          <p:cNvPr id="14" name="図表 13"/>
          <p:cNvGraphicFramePr/>
          <p:nvPr/>
        </p:nvGraphicFramePr>
        <p:xfrm>
          <a:off x="1259632" y="2204864"/>
          <a:ext cx="6624736"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正方形/長方形 15"/>
          <p:cNvSpPr/>
          <p:nvPr/>
        </p:nvSpPr>
        <p:spPr>
          <a:xfrm>
            <a:off x="971600" y="4725144"/>
            <a:ext cx="2088232"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写真</a:t>
            </a:r>
            <a:endParaRPr kumimoji="1" lang="ja-JP" altLang="en-US" dirty="0"/>
          </a:p>
        </p:txBody>
      </p:sp>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1824" y="4537732"/>
            <a:ext cx="2627784" cy="175185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normAutofit fontScale="90000"/>
          </a:bodyPr>
          <a:lstStyle/>
          <a:p>
            <a:pPr algn="l"/>
            <a:r>
              <a:rPr lang="ja-JP" altLang="en-US" sz="6000" dirty="0" smtClean="0">
                <a:solidFill>
                  <a:srgbClr val="53548A"/>
                </a:solidFill>
                <a:effectLst>
                  <a:outerShdw blurRad="38100" dist="38100" dir="2700000" algn="tl">
                    <a:srgbClr val="000000">
                      <a:alpha val="43137"/>
                    </a:srgbClr>
                  </a:outerShdw>
                </a:effectLst>
              </a:rPr>
              <a:t>組</a:t>
            </a:r>
            <a:r>
              <a:rPr lang="ja-JP" altLang="en-US" sz="3200" dirty="0" smtClean="0">
                <a:effectLst>
                  <a:outerShdw blurRad="38100" dist="38100" dir="2700000" algn="tl">
                    <a:srgbClr val="000000">
                      <a:alpha val="43137"/>
                    </a:srgbClr>
                  </a:outerShdw>
                </a:effectLst>
              </a:rPr>
              <a:t>織進化のための見直しと精査</a:t>
            </a:r>
            <a:endParaRPr kumimoji="1" lang="ja-JP" altLang="en-US" sz="2800" dirty="0"/>
          </a:p>
        </p:txBody>
      </p:sp>
      <p:cxnSp>
        <p:nvCxnSpPr>
          <p:cNvPr id="5" name="直線コネクタ 4"/>
          <p:cNvCxnSpPr/>
          <p:nvPr/>
        </p:nvCxnSpPr>
        <p:spPr>
          <a:xfrm>
            <a:off x="467544" y="1268760"/>
            <a:ext cx="82089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タイトル 1"/>
          <p:cNvSpPr txBox="1">
            <a:spLocks/>
          </p:cNvSpPr>
          <p:nvPr/>
        </p:nvSpPr>
        <p:spPr>
          <a:xfrm>
            <a:off x="7452320" y="260648"/>
            <a:ext cx="1224136"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none" spc="0" normalizeH="0" baseline="0" noProof="0" dirty="0" smtClean="0">
                <a:ln>
                  <a:noFill/>
                </a:ln>
                <a:solidFill>
                  <a:srgbClr val="53548A"/>
                </a:solidFill>
                <a:effectLst/>
                <a:uLnTx/>
                <a:uFillTx/>
                <a:latin typeface="+mj-lt"/>
                <a:ea typeface="+mj-ea"/>
                <a:cs typeface="+mj-cs"/>
              </a:rPr>
              <a:t>総務</a:t>
            </a:r>
            <a:endParaRPr kumimoji="1" lang="ja-JP" altLang="en-US" sz="4000" b="0" i="0" u="none" strike="noStrike" kern="1200" cap="none" spc="0" normalizeH="0" baseline="0" noProof="0" dirty="0">
              <a:ln>
                <a:noFill/>
              </a:ln>
              <a:solidFill>
                <a:srgbClr val="53548A"/>
              </a:solidFill>
              <a:effectLst/>
              <a:uLnTx/>
              <a:uFillTx/>
              <a:latin typeface="+mj-lt"/>
              <a:ea typeface="+mj-ea"/>
              <a:cs typeface="+mj-cs"/>
            </a:endParaRPr>
          </a:p>
        </p:txBody>
      </p:sp>
      <p:graphicFrame>
        <p:nvGraphicFramePr>
          <p:cNvPr id="13" name="図表 12"/>
          <p:cNvGraphicFramePr/>
          <p:nvPr/>
        </p:nvGraphicFramePr>
        <p:xfrm>
          <a:off x="683568" y="1628800"/>
          <a:ext cx="7776864"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コンテンツ プレースホルダ 2"/>
          <p:cNvSpPr txBox="1">
            <a:spLocks/>
          </p:cNvSpPr>
          <p:nvPr/>
        </p:nvSpPr>
        <p:spPr>
          <a:xfrm>
            <a:off x="3923928" y="4653136"/>
            <a:ext cx="4680520" cy="1584176"/>
          </a:xfrm>
          <a:prstGeom prst="rect">
            <a:avLst/>
          </a:prstGeom>
        </p:spPr>
        <p:txBody>
          <a:bodyPr vert="horz" lIns="91440" tIns="45720" rIns="91440" bIns="45720" rtlCol="0" anchor="ctr" anchorCtr="0">
            <a:noAutofit/>
          </a:bodyPr>
          <a:lstStyle/>
          <a:p>
            <a:pPr marL="271463" lvl="0" indent="-271463">
              <a:buFont typeface="Wingdings" pitchFamily="2" charset="2"/>
              <a:buChar char="l"/>
            </a:pPr>
            <a:r>
              <a:rPr lang="ja-JP" altLang="ja-JP" dirty="0" smtClean="0">
                <a:solidFill>
                  <a:schemeClr val="tx1">
                    <a:lumMod val="85000"/>
                    <a:lumOff val="15000"/>
                  </a:schemeClr>
                </a:solidFill>
              </a:rPr>
              <a:t>事務局運営ルールの明確化</a:t>
            </a:r>
          </a:p>
          <a:p>
            <a:pPr marL="271463" lvl="0" indent="-271463">
              <a:buFont typeface="Wingdings" pitchFamily="2" charset="2"/>
              <a:buChar char="l"/>
            </a:pPr>
            <a:r>
              <a:rPr lang="ja-JP" altLang="en-US" dirty="0" smtClean="0">
                <a:solidFill>
                  <a:schemeClr val="tx1">
                    <a:lumMod val="85000"/>
                    <a:lumOff val="15000"/>
                  </a:schemeClr>
                </a:solidFill>
              </a:rPr>
              <a:t>財政規則のチェックと適切な予算の執行</a:t>
            </a:r>
            <a:endParaRPr lang="ja-JP" altLang="ja-JP" dirty="0" smtClean="0">
              <a:solidFill>
                <a:schemeClr val="tx1">
                  <a:lumMod val="85000"/>
                  <a:lumOff val="15000"/>
                </a:schemeClr>
              </a:solidFill>
            </a:endParaRPr>
          </a:p>
          <a:p>
            <a:pPr marL="271463" lvl="0" indent="-271463">
              <a:buFont typeface="Wingdings" pitchFamily="2" charset="2"/>
              <a:buChar char="l"/>
            </a:pPr>
            <a:r>
              <a:rPr lang="ja-JP" altLang="en-US" dirty="0" smtClean="0">
                <a:solidFill>
                  <a:schemeClr val="tx1">
                    <a:lumMod val="85000"/>
                    <a:lumOff val="15000"/>
                  </a:schemeClr>
                </a:solidFill>
              </a:rPr>
              <a:t>情報共有のためのアーカイブ構築の推進</a:t>
            </a:r>
            <a:endParaRPr lang="ja-JP" altLang="ja-JP" dirty="0" smtClean="0">
              <a:solidFill>
                <a:schemeClr val="tx1">
                  <a:lumMod val="85000"/>
                  <a:lumOff val="15000"/>
                </a:schemeClr>
              </a:solidFill>
            </a:endParaRPr>
          </a:p>
          <a:p>
            <a:pPr marL="271463" lvl="0" indent="-271463">
              <a:buFont typeface="Wingdings" pitchFamily="2" charset="2"/>
              <a:buChar char="l"/>
            </a:pPr>
            <a:r>
              <a:rPr lang="ja-JP" altLang="en-US" dirty="0" smtClean="0">
                <a:solidFill>
                  <a:schemeClr val="tx1">
                    <a:lumMod val="85000"/>
                    <a:lumOff val="15000"/>
                  </a:schemeClr>
                </a:solidFill>
              </a:rPr>
              <a:t>事務局貸し出しに向けた休日、夜間の管理方法の検討</a:t>
            </a:r>
            <a:endParaRPr lang="ja-JP" altLang="ja-JP" dirty="0">
              <a:solidFill>
                <a:schemeClr val="tx1">
                  <a:lumMod val="85000"/>
                  <a:lumOff val="15000"/>
                </a:schemeClr>
              </a:solidFill>
            </a:endParaRPr>
          </a:p>
        </p:txBody>
      </p:sp>
      <p:sp>
        <p:nvSpPr>
          <p:cNvPr id="16" name="正方形/長方形 15"/>
          <p:cNvSpPr/>
          <p:nvPr/>
        </p:nvSpPr>
        <p:spPr>
          <a:xfrm>
            <a:off x="971600" y="4725144"/>
            <a:ext cx="2088232"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写真</a:t>
            </a:r>
            <a:endParaRPr kumimoji="1" lang="ja-JP" altLang="en-US" dirty="0"/>
          </a:p>
        </p:txBody>
      </p:sp>
      <p:sp>
        <p:nvSpPr>
          <p:cNvPr id="17" name="正方形/長方形 16"/>
          <p:cNvSpPr/>
          <p:nvPr/>
        </p:nvSpPr>
        <p:spPr>
          <a:xfrm>
            <a:off x="3347864" y="4509120"/>
            <a:ext cx="5328592" cy="1872208"/>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1"/>
          <a:lstStyle/>
          <a:p>
            <a:pPr algn="ctr"/>
            <a:r>
              <a:rPr lang="ja-JP" altLang="en-US" sz="2000" dirty="0" smtClean="0">
                <a:solidFill>
                  <a:schemeClr val="tx1">
                    <a:lumMod val="85000"/>
                    <a:lumOff val="15000"/>
                  </a:schemeClr>
                </a:solidFill>
              </a:rPr>
              <a:t>ｔｏ ２０２０</a:t>
            </a:r>
            <a:endParaRPr kumimoji="1" lang="en-US" altLang="ja-JP" sz="2000" dirty="0" smtClean="0">
              <a:solidFill>
                <a:schemeClr val="tx1">
                  <a:lumMod val="85000"/>
                  <a:lumOff val="15000"/>
                </a:schemeClr>
              </a:solidFill>
            </a:endParaRPr>
          </a:p>
        </p:txBody>
      </p:sp>
      <p:pic>
        <p:nvPicPr>
          <p:cNvPr id="3" name="図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6064" y="4521561"/>
            <a:ext cx="2555776" cy="170385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normAutofit/>
          </a:bodyPr>
          <a:lstStyle/>
          <a:p>
            <a:pPr algn="l"/>
            <a:r>
              <a:rPr lang="ja-JP" altLang="en-US" sz="5400" dirty="0" smtClean="0">
                <a:solidFill>
                  <a:srgbClr val="53548A"/>
                </a:solidFill>
                <a:effectLst>
                  <a:outerShdw blurRad="38100" dist="38100" dir="2700000" algn="tl">
                    <a:srgbClr val="000000">
                      <a:alpha val="43137"/>
                    </a:srgbClr>
                  </a:outerShdw>
                </a:effectLst>
              </a:rPr>
              <a:t>オ</a:t>
            </a:r>
            <a:r>
              <a:rPr lang="ja-JP" altLang="en-US" sz="2800" dirty="0" smtClean="0">
                <a:effectLst>
                  <a:outerShdw blurRad="38100" dist="38100" dir="2700000" algn="tl">
                    <a:srgbClr val="000000">
                      <a:alpha val="43137"/>
                    </a:srgbClr>
                  </a:outerShdw>
                </a:effectLst>
              </a:rPr>
              <a:t>モイを伝えるメディア戦略</a:t>
            </a:r>
            <a:endParaRPr kumimoji="1" lang="ja-JP" altLang="en-US" sz="2800" dirty="0"/>
          </a:p>
        </p:txBody>
      </p:sp>
      <p:sp>
        <p:nvSpPr>
          <p:cNvPr id="3" name="コンテンツ プレースホルダ 2"/>
          <p:cNvSpPr>
            <a:spLocks noGrp="1"/>
          </p:cNvSpPr>
          <p:nvPr>
            <p:ph idx="1"/>
          </p:nvPr>
        </p:nvSpPr>
        <p:spPr>
          <a:xfrm>
            <a:off x="3923928" y="4653136"/>
            <a:ext cx="4680520" cy="1656184"/>
          </a:xfrm>
        </p:spPr>
        <p:txBody>
          <a:bodyPr anchor="ctr" anchorCtr="0">
            <a:noAutofit/>
          </a:bodyPr>
          <a:lstStyle/>
          <a:p>
            <a:pPr marL="271463" lvl="0" indent="-271463">
              <a:lnSpc>
                <a:spcPct val="90000"/>
              </a:lnSpc>
              <a:buFont typeface="Wingdings" pitchFamily="2" charset="2"/>
              <a:buChar char="l"/>
            </a:pPr>
            <a:r>
              <a:rPr lang="ja-JP" altLang="ja-JP" sz="1800" dirty="0" smtClean="0">
                <a:solidFill>
                  <a:schemeClr val="tx1">
                    <a:lumMod val="85000"/>
                    <a:lumOff val="15000"/>
                  </a:schemeClr>
                </a:solidFill>
              </a:rPr>
              <a:t>リアルタイムに活動の情報発信を行うためのＳＮＳなどの利用</a:t>
            </a:r>
            <a:endParaRPr lang="en-US" altLang="ja-JP" sz="1800" dirty="0" smtClean="0">
              <a:solidFill>
                <a:schemeClr val="tx1">
                  <a:lumMod val="85000"/>
                  <a:lumOff val="15000"/>
                </a:schemeClr>
              </a:solidFill>
            </a:endParaRPr>
          </a:p>
          <a:p>
            <a:pPr marL="271463" lvl="0" indent="-271463">
              <a:lnSpc>
                <a:spcPct val="90000"/>
              </a:lnSpc>
              <a:buFont typeface="Wingdings" pitchFamily="2" charset="2"/>
              <a:buChar char="l"/>
            </a:pPr>
            <a:r>
              <a:rPr lang="ja-JP" altLang="ja-JP" sz="1800" dirty="0" smtClean="0">
                <a:solidFill>
                  <a:schemeClr val="tx1">
                    <a:lumMod val="85000"/>
                    <a:lumOff val="15000"/>
                  </a:schemeClr>
                </a:solidFill>
              </a:rPr>
              <a:t>市民や他団体との双方向のネットワークづくり</a:t>
            </a:r>
            <a:endParaRPr lang="en-US" altLang="ja-JP" sz="1800" dirty="0" smtClean="0">
              <a:solidFill>
                <a:schemeClr val="tx1">
                  <a:lumMod val="85000"/>
                  <a:lumOff val="15000"/>
                </a:schemeClr>
              </a:solidFill>
            </a:endParaRPr>
          </a:p>
          <a:p>
            <a:pPr marL="271463" lvl="0" indent="-271463">
              <a:lnSpc>
                <a:spcPct val="90000"/>
              </a:lnSpc>
              <a:buFont typeface="Wingdings" pitchFamily="2" charset="2"/>
              <a:buChar char="l"/>
            </a:pPr>
            <a:r>
              <a:rPr lang="ja-JP" altLang="ja-JP" sz="1800" dirty="0" smtClean="0">
                <a:solidFill>
                  <a:schemeClr val="tx1">
                    <a:lumMod val="85000"/>
                    <a:lumOff val="15000"/>
                  </a:schemeClr>
                </a:solidFill>
              </a:rPr>
              <a:t>メディアとの窓口を一本化することによる連携の強化</a:t>
            </a:r>
            <a:endParaRPr lang="ja-JP" altLang="en-US" sz="1800" dirty="0" smtClean="0"/>
          </a:p>
        </p:txBody>
      </p:sp>
      <p:cxnSp>
        <p:nvCxnSpPr>
          <p:cNvPr id="5" name="直線コネクタ 4"/>
          <p:cNvCxnSpPr/>
          <p:nvPr/>
        </p:nvCxnSpPr>
        <p:spPr>
          <a:xfrm>
            <a:off x="467544" y="1268760"/>
            <a:ext cx="82089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タイトル 1"/>
          <p:cNvSpPr txBox="1">
            <a:spLocks/>
          </p:cNvSpPr>
          <p:nvPr/>
        </p:nvSpPr>
        <p:spPr>
          <a:xfrm>
            <a:off x="7452320" y="260648"/>
            <a:ext cx="1224136"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none" spc="0" normalizeH="0" baseline="0" noProof="0" dirty="0" smtClean="0">
                <a:ln>
                  <a:noFill/>
                </a:ln>
                <a:solidFill>
                  <a:srgbClr val="53548A"/>
                </a:solidFill>
                <a:effectLst/>
                <a:uLnTx/>
                <a:uFillTx/>
                <a:latin typeface="+mj-lt"/>
                <a:ea typeface="+mj-ea"/>
                <a:cs typeface="+mj-cs"/>
              </a:rPr>
              <a:t>広報</a:t>
            </a:r>
            <a:endParaRPr kumimoji="1" lang="ja-JP" altLang="en-US" sz="2800" b="0" i="0" u="none" strike="noStrike" kern="1200" cap="none" spc="0" normalizeH="0" baseline="0" noProof="0" dirty="0">
              <a:ln>
                <a:noFill/>
              </a:ln>
              <a:solidFill>
                <a:srgbClr val="53548A"/>
              </a:solidFill>
              <a:effectLst/>
              <a:uLnTx/>
              <a:uFillTx/>
              <a:latin typeface="+mj-lt"/>
              <a:ea typeface="+mj-ea"/>
              <a:cs typeface="+mj-cs"/>
            </a:endParaRPr>
          </a:p>
        </p:txBody>
      </p:sp>
      <p:graphicFrame>
        <p:nvGraphicFramePr>
          <p:cNvPr id="16" name="図表 15"/>
          <p:cNvGraphicFramePr/>
          <p:nvPr/>
        </p:nvGraphicFramePr>
        <p:xfrm>
          <a:off x="683568" y="1628800"/>
          <a:ext cx="7776864"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正方形/長方形 14"/>
          <p:cNvSpPr/>
          <p:nvPr/>
        </p:nvSpPr>
        <p:spPr>
          <a:xfrm>
            <a:off x="3347864" y="4509120"/>
            <a:ext cx="5328592" cy="1872208"/>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1"/>
          <a:lstStyle/>
          <a:p>
            <a:pPr algn="ctr"/>
            <a:r>
              <a:rPr lang="ja-JP" altLang="en-US" sz="2000" dirty="0" smtClean="0">
                <a:solidFill>
                  <a:schemeClr val="tx1">
                    <a:lumMod val="85000"/>
                    <a:lumOff val="15000"/>
                  </a:schemeClr>
                </a:solidFill>
              </a:rPr>
              <a:t>ｔｏ ２０２０</a:t>
            </a:r>
            <a:endParaRPr kumimoji="1" lang="en-US" altLang="ja-JP" sz="2000" dirty="0" smtClean="0">
              <a:solidFill>
                <a:schemeClr val="tx1">
                  <a:lumMod val="85000"/>
                  <a:lumOff val="15000"/>
                </a:schemeClr>
              </a:solidFill>
            </a:endParaRPr>
          </a:p>
        </p:txBody>
      </p:sp>
      <p:sp>
        <p:nvSpPr>
          <p:cNvPr id="17" name="正方形/長方形 16"/>
          <p:cNvSpPr/>
          <p:nvPr/>
        </p:nvSpPr>
        <p:spPr>
          <a:xfrm>
            <a:off x="971600" y="4725144"/>
            <a:ext cx="2088232"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写真</a:t>
            </a:r>
            <a:endParaRPr kumimoji="1" lang="ja-JP" altLang="en-US" dirty="0"/>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600" y="4509120"/>
            <a:ext cx="2088232" cy="2185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normAutofit/>
          </a:bodyPr>
          <a:lstStyle/>
          <a:p>
            <a:pPr algn="l"/>
            <a:r>
              <a:rPr lang="ja-JP" altLang="en-US" sz="5400" dirty="0" smtClean="0">
                <a:solidFill>
                  <a:srgbClr val="53548A"/>
                </a:solidFill>
                <a:effectLst>
                  <a:outerShdw blurRad="38100" dist="38100" dir="2700000" algn="tl">
                    <a:srgbClr val="000000">
                      <a:alpha val="43137"/>
                    </a:srgbClr>
                  </a:outerShdw>
                </a:effectLst>
              </a:rPr>
              <a:t>例</a:t>
            </a:r>
            <a:r>
              <a:rPr lang="ja-JP" altLang="en-US" sz="2800" dirty="0" smtClean="0">
                <a:effectLst>
                  <a:outerShdw blurRad="38100" dist="38100" dir="2700000" algn="tl">
                    <a:srgbClr val="000000">
                      <a:alpha val="43137"/>
                    </a:srgbClr>
                  </a:outerShdw>
                </a:effectLst>
              </a:rPr>
              <a:t>会の充実と真の交流を目指し</a:t>
            </a:r>
            <a:endParaRPr kumimoji="1" lang="ja-JP" altLang="en-US" sz="2800" dirty="0"/>
          </a:p>
        </p:txBody>
      </p:sp>
      <p:sp>
        <p:nvSpPr>
          <p:cNvPr id="3" name="コンテンツ プレースホルダ 2"/>
          <p:cNvSpPr>
            <a:spLocks noGrp="1"/>
          </p:cNvSpPr>
          <p:nvPr>
            <p:ph idx="1"/>
          </p:nvPr>
        </p:nvSpPr>
        <p:spPr>
          <a:xfrm>
            <a:off x="3923928" y="4653136"/>
            <a:ext cx="4680520" cy="1584176"/>
          </a:xfrm>
        </p:spPr>
        <p:txBody>
          <a:bodyPr anchor="ctr" anchorCtr="0">
            <a:noAutofit/>
          </a:bodyPr>
          <a:lstStyle/>
          <a:p>
            <a:pPr marL="271463" indent="-271463">
              <a:buFont typeface="Wingdings" pitchFamily="2" charset="2"/>
              <a:buChar char="l"/>
            </a:pPr>
            <a:r>
              <a:rPr lang="ja-JP" altLang="en-US" sz="1800" dirty="0" smtClean="0">
                <a:solidFill>
                  <a:schemeClr val="tx1">
                    <a:lumMod val="85000"/>
                    <a:lumOff val="15000"/>
                  </a:schemeClr>
                </a:solidFill>
              </a:rPr>
              <a:t>歴史と伝統を重んじた多様なスタイルの例会設営</a:t>
            </a:r>
            <a:endParaRPr lang="en-US" altLang="ja-JP" sz="1800" dirty="0" smtClean="0">
              <a:solidFill>
                <a:schemeClr val="tx1">
                  <a:lumMod val="85000"/>
                  <a:lumOff val="15000"/>
                </a:schemeClr>
              </a:solidFill>
            </a:endParaRPr>
          </a:p>
          <a:p>
            <a:pPr marL="271463" indent="-271463">
              <a:buFont typeface="Wingdings" pitchFamily="2" charset="2"/>
              <a:buChar char="l"/>
            </a:pPr>
            <a:r>
              <a:rPr lang="ja-JP" altLang="en-US" sz="1800" dirty="0" smtClean="0">
                <a:solidFill>
                  <a:schemeClr val="tx1">
                    <a:lumMod val="85000"/>
                    <a:lumOff val="15000"/>
                  </a:schemeClr>
                </a:solidFill>
              </a:rPr>
              <a:t>例会以外での交流の場の創造</a:t>
            </a:r>
            <a:endParaRPr lang="en-US" altLang="ja-JP" sz="1800" dirty="0" smtClean="0">
              <a:solidFill>
                <a:schemeClr val="tx1">
                  <a:lumMod val="85000"/>
                  <a:lumOff val="15000"/>
                </a:schemeClr>
              </a:solidFill>
            </a:endParaRPr>
          </a:p>
          <a:p>
            <a:pPr marL="271463" indent="-271463">
              <a:buFont typeface="Wingdings" pitchFamily="2" charset="2"/>
              <a:buChar char="l"/>
            </a:pPr>
            <a:r>
              <a:rPr lang="ja-JP" altLang="en-US" sz="1800" dirty="0" smtClean="0">
                <a:solidFill>
                  <a:schemeClr val="tx1">
                    <a:lumMod val="85000"/>
                    <a:lumOff val="15000"/>
                  </a:schemeClr>
                </a:solidFill>
              </a:rPr>
              <a:t>合同例会や他団体とのコラボレート</a:t>
            </a:r>
          </a:p>
        </p:txBody>
      </p:sp>
      <p:cxnSp>
        <p:nvCxnSpPr>
          <p:cNvPr id="5" name="直線コネクタ 4"/>
          <p:cNvCxnSpPr/>
          <p:nvPr/>
        </p:nvCxnSpPr>
        <p:spPr>
          <a:xfrm>
            <a:off x="467544" y="1268760"/>
            <a:ext cx="82089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タイトル 1"/>
          <p:cNvSpPr txBox="1">
            <a:spLocks/>
          </p:cNvSpPr>
          <p:nvPr/>
        </p:nvSpPr>
        <p:spPr>
          <a:xfrm>
            <a:off x="7452320" y="260648"/>
            <a:ext cx="1224136"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rgbClr val="53548A"/>
                </a:solidFill>
                <a:effectLst/>
                <a:uLnTx/>
                <a:uFillTx/>
                <a:latin typeface="+mj-lt"/>
                <a:ea typeface="+mj-ea"/>
                <a:cs typeface="+mj-cs"/>
              </a:rPr>
              <a:t>例会交流</a:t>
            </a:r>
            <a:endParaRPr kumimoji="1" lang="ja-JP" altLang="en-US" sz="2800" b="0" i="0" u="none" strike="noStrike" kern="1200" cap="none" spc="0" normalizeH="0" baseline="0" noProof="0" dirty="0">
              <a:ln>
                <a:noFill/>
              </a:ln>
              <a:solidFill>
                <a:srgbClr val="53548A"/>
              </a:solidFill>
              <a:effectLst/>
              <a:uLnTx/>
              <a:uFillTx/>
              <a:latin typeface="+mj-lt"/>
              <a:ea typeface="+mj-ea"/>
              <a:cs typeface="+mj-cs"/>
            </a:endParaRPr>
          </a:p>
        </p:txBody>
      </p:sp>
      <p:graphicFrame>
        <p:nvGraphicFramePr>
          <p:cNvPr id="16" name="図表 15"/>
          <p:cNvGraphicFramePr/>
          <p:nvPr/>
        </p:nvGraphicFramePr>
        <p:xfrm>
          <a:off x="683568" y="1628800"/>
          <a:ext cx="7776864"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正方形/長方形 14"/>
          <p:cNvSpPr/>
          <p:nvPr/>
        </p:nvSpPr>
        <p:spPr>
          <a:xfrm>
            <a:off x="3347864" y="4509120"/>
            <a:ext cx="5328592" cy="1872208"/>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1"/>
          <a:lstStyle/>
          <a:p>
            <a:pPr algn="ctr"/>
            <a:r>
              <a:rPr lang="ja-JP" altLang="en-US" sz="2000" dirty="0" smtClean="0">
                <a:solidFill>
                  <a:schemeClr val="tx1">
                    <a:lumMod val="85000"/>
                    <a:lumOff val="15000"/>
                  </a:schemeClr>
                </a:solidFill>
              </a:rPr>
              <a:t>ｔｏ ２０２０</a:t>
            </a:r>
            <a:endParaRPr kumimoji="1" lang="en-US" altLang="ja-JP" sz="2000" dirty="0" smtClean="0">
              <a:solidFill>
                <a:schemeClr val="tx1">
                  <a:lumMod val="85000"/>
                  <a:lumOff val="15000"/>
                </a:schemeClr>
              </a:solidFill>
            </a:endParaRPr>
          </a:p>
        </p:txBody>
      </p:sp>
      <p:sp>
        <p:nvSpPr>
          <p:cNvPr id="17" name="正方形/長方形 16"/>
          <p:cNvSpPr/>
          <p:nvPr/>
        </p:nvSpPr>
        <p:spPr>
          <a:xfrm>
            <a:off x="971600" y="4725144"/>
            <a:ext cx="2088232"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写真</a:t>
            </a:r>
            <a:endParaRPr kumimoji="1" lang="ja-JP" altLang="en-US" dirty="0"/>
          </a:p>
        </p:txBody>
      </p:sp>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772" y="4484712"/>
            <a:ext cx="2945751" cy="19565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normAutofit/>
          </a:bodyPr>
          <a:lstStyle/>
          <a:p>
            <a:pPr algn="l"/>
            <a:r>
              <a:rPr lang="ja-JP" altLang="en-US" sz="5400" dirty="0" smtClean="0">
                <a:solidFill>
                  <a:srgbClr val="53548A"/>
                </a:solidFill>
                <a:effectLst>
                  <a:outerShdw blurRad="38100" dist="38100" dir="2700000" algn="tl">
                    <a:srgbClr val="000000">
                      <a:alpha val="43137"/>
                    </a:srgbClr>
                  </a:outerShdw>
                </a:effectLst>
              </a:rPr>
              <a:t>魅</a:t>
            </a:r>
            <a:r>
              <a:rPr lang="ja-JP" altLang="en-US" sz="2800" dirty="0" smtClean="0">
                <a:effectLst>
                  <a:outerShdw blurRad="38100" dist="38100" dir="2700000" algn="tl">
                    <a:srgbClr val="000000">
                      <a:alpha val="43137"/>
                    </a:srgbClr>
                  </a:outerShdw>
                </a:effectLst>
              </a:rPr>
              <a:t>力ある会員の創造へ</a:t>
            </a:r>
            <a:endParaRPr kumimoji="1" lang="ja-JP" altLang="en-US" sz="2800" dirty="0"/>
          </a:p>
        </p:txBody>
      </p:sp>
      <p:sp>
        <p:nvSpPr>
          <p:cNvPr id="3" name="コンテンツ プレースホルダ 2"/>
          <p:cNvSpPr>
            <a:spLocks noGrp="1"/>
          </p:cNvSpPr>
          <p:nvPr>
            <p:ph idx="1"/>
          </p:nvPr>
        </p:nvSpPr>
        <p:spPr>
          <a:xfrm>
            <a:off x="3923928" y="4653136"/>
            <a:ext cx="4896544" cy="1584176"/>
          </a:xfrm>
        </p:spPr>
        <p:txBody>
          <a:bodyPr anchor="ctr" anchorCtr="0">
            <a:noAutofit/>
          </a:bodyPr>
          <a:lstStyle/>
          <a:p>
            <a:pPr marL="271463" indent="-260350">
              <a:buFont typeface="Wingdings" pitchFamily="2" charset="2"/>
              <a:buChar char="l"/>
            </a:pPr>
            <a:r>
              <a:rPr lang="ja-JP" altLang="en-US" sz="1800" dirty="0" smtClean="0">
                <a:solidFill>
                  <a:schemeClr val="tx1">
                    <a:lumMod val="85000"/>
                    <a:lumOff val="15000"/>
                  </a:schemeClr>
                </a:solidFill>
              </a:rPr>
              <a:t>例会以外での研修への意識</a:t>
            </a:r>
            <a:endParaRPr lang="en-US" altLang="ja-JP" sz="1800" dirty="0" smtClean="0">
              <a:solidFill>
                <a:schemeClr val="tx1">
                  <a:lumMod val="85000"/>
                  <a:lumOff val="15000"/>
                </a:schemeClr>
              </a:solidFill>
            </a:endParaRPr>
          </a:p>
          <a:p>
            <a:pPr marL="271463" indent="-260350">
              <a:buFont typeface="Wingdings" pitchFamily="2" charset="2"/>
              <a:buChar char="l"/>
            </a:pPr>
            <a:r>
              <a:rPr lang="ja-JP" altLang="en-US" sz="1800" dirty="0" smtClean="0">
                <a:solidFill>
                  <a:schemeClr val="tx1">
                    <a:lumMod val="85000"/>
                    <a:lumOff val="15000"/>
                  </a:schemeClr>
                </a:solidFill>
              </a:rPr>
              <a:t>日本のプログラムの有効活用</a:t>
            </a:r>
            <a:endParaRPr lang="en-US" altLang="ja-JP" sz="1800" dirty="0" smtClean="0">
              <a:solidFill>
                <a:schemeClr val="tx1">
                  <a:lumMod val="85000"/>
                  <a:lumOff val="15000"/>
                </a:schemeClr>
              </a:solidFill>
            </a:endParaRPr>
          </a:p>
          <a:p>
            <a:pPr marL="271463" indent="-260350">
              <a:buFont typeface="Wingdings" pitchFamily="2" charset="2"/>
              <a:buChar char="l"/>
            </a:pPr>
            <a:r>
              <a:rPr lang="ja-JP" altLang="en-US" sz="1800" dirty="0" smtClean="0">
                <a:solidFill>
                  <a:schemeClr val="tx1">
                    <a:lumMod val="85000"/>
                    <a:lumOff val="15000"/>
                  </a:schemeClr>
                </a:solidFill>
              </a:rPr>
              <a:t>個々のスキルアップによる全体の資質向上</a:t>
            </a:r>
          </a:p>
        </p:txBody>
      </p:sp>
      <p:cxnSp>
        <p:nvCxnSpPr>
          <p:cNvPr id="5" name="直線コネクタ 4"/>
          <p:cNvCxnSpPr/>
          <p:nvPr/>
        </p:nvCxnSpPr>
        <p:spPr>
          <a:xfrm>
            <a:off x="467544" y="1268760"/>
            <a:ext cx="82089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タイトル 1"/>
          <p:cNvSpPr txBox="1">
            <a:spLocks/>
          </p:cNvSpPr>
          <p:nvPr/>
        </p:nvSpPr>
        <p:spPr>
          <a:xfrm>
            <a:off x="7452320" y="260648"/>
            <a:ext cx="1224136"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rgbClr val="53548A"/>
                </a:solidFill>
                <a:effectLst/>
                <a:uLnTx/>
                <a:uFillTx/>
                <a:latin typeface="+mj-lt"/>
                <a:ea typeface="+mj-ea"/>
                <a:cs typeface="+mj-cs"/>
              </a:rPr>
              <a:t>会員研修</a:t>
            </a:r>
            <a:endParaRPr kumimoji="1" lang="ja-JP" altLang="en-US" sz="2800" b="0" i="0" u="none" strike="noStrike" kern="1200" cap="none" spc="0" normalizeH="0" baseline="0" noProof="0" dirty="0">
              <a:ln>
                <a:noFill/>
              </a:ln>
              <a:solidFill>
                <a:srgbClr val="53548A"/>
              </a:solidFill>
              <a:effectLst/>
              <a:uLnTx/>
              <a:uFillTx/>
              <a:latin typeface="+mj-lt"/>
              <a:ea typeface="+mj-ea"/>
              <a:cs typeface="+mj-cs"/>
            </a:endParaRPr>
          </a:p>
        </p:txBody>
      </p:sp>
      <p:graphicFrame>
        <p:nvGraphicFramePr>
          <p:cNvPr id="16" name="図表 15"/>
          <p:cNvGraphicFramePr/>
          <p:nvPr/>
        </p:nvGraphicFramePr>
        <p:xfrm>
          <a:off x="683568" y="1628800"/>
          <a:ext cx="7776864"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正方形/長方形 14"/>
          <p:cNvSpPr/>
          <p:nvPr/>
        </p:nvSpPr>
        <p:spPr>
          <a:xfrm>
            <a:off x="3347864" y="4509120"/>
            <a:ext cx="5328592" cy="1872208"/>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1"/>
          <a:lstStyle/>
          <a:p>
            <a:pPr algn="ctr"/>
            <a:r>
              <a:rPr lang="ja-JP" altLang="en-US" sz="2000" dirty="0" smtClean="0">
                <a:solidFill>
                  <a:schemeClr val="tx1">
                    <a:lumMod val="85000"/>
                    <a:lumOff val="15000"/>
                  </a:schemeClr>
                </a:solidFill>
              </a:rPr>
              <a:t>ｔｏ ２０２０</a:t>
            </a:r>
            <a:endParaRPr kumimoji="1" lang="en-US" altLang="ja-JP" sz="2000" dirty="0" smtClean="0">
              <a:solidFill>
                <a:schemeClr val="tx1">
                  <a:lumMod val="85000"/>
                  <a:lumOff val="15000"/>
                </a:schemeClr>
              </a:solidFill>
            </a:endParaRPr>
          </a:p>
        </p:txBody>
      </p:sp>
      <p:sp>
        <p:nvSpPr>
          <p:cNvPr id="17" name="正方形/長方形 16"/>
          <p:cNvSpPr/>
          <p:nvPr/>
        </p:nvSpPr>
        <p:spPr>
          <a:xfrm>
            <a:off x="971600" y="4725144"/>
            <a:ext cx="2088232"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写真</a:t>
            </a:r>
            <a:endParaRPr kumimoji="1" lang="ja-JP" altLang="en-US" dirty="0"/>
          </a:p>
        </p:txBody>
      </p:sp>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7646" y="4569296"/>
            <a:ext cx="2627783" cy="175185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normAutofit/>
          </a:bodyPr>
          <a:lstStyle/>
          <a:p>
            <a:pPr algn="l"/>
            <a:r>
              <a:rPr lang="ja-JP" altLang="en-US" sz="5400" dirty="0" smtClean="0">
                <a:solidFill>
                  <a:srgbClr val="53548A"/>
                </a:solidFill>
                <a:effectLst>
                  <a:outerShdw blurRad="38100" dist="38100" dir="2700000" algn="tl">
                    <a:srgbClr val="000000">
                      <a:alpha val="43137"/>
                    </a:srgbClr>
                  </a:outerShdw>
                </a:effectLst>
              </a:rPr>
              <a:t>拡</a:t>
            </a:r>
            <a:r>
              <a:rPr lang="ja-JP" altLang="en-US" sz="2800" dirty="0" smtClean="0">
                <a:effectLst>
                  <a:outerShdw blurRad="38100" dist="38100" dir="2700000" algn="tl">
                    <a:srgbClr val="000000">
                      <a:alpha val="43137"/>
                    </a:srgbClr>
                  </a:outerShdw>
                </a:effectLst>
              </a:rPr>
              <a:t>大は</a:t>
            </a:r>
            <a:r>
              <a:rPr lang="en-US" altLang="ja-JP" sz="2800" dirty="0" smtClean="0">
                <a:effectLst>
                  <a:outerShdw blurRad="38100" dist="38100" dir="2700000" algn="tl">
                    <a:srgbClr val="000000">
                      <a:alpha val="43137"/>
                    </a:srgbClr>
                  </a:outerShdw>
                </a:effectLst>
              </a:rPr>
              <a:t>JC</a:t>
            </a:r>
            <a:r>
              <a:rPr lang="ja-JP" altLang="en-US" sz="2800" dirty="0" smtClean="0">
                <a:effectLst>
                  <a:outerShdw blurRad="38100" dist="38100" dir="2700000" algn="tl">
                    <a:srgbClr val="000000">
                      <a:alpha val="43137"/>
                    </a:srgbClr>
                  </a:outerShdw>
                </a:effectLst>
              </a:rPr>
              <a:t>運動の根幹</a:t>
            </a:r>
            <a:endParaRPr kumimoji="1" lang="ja-JP" altLang="en-US" sz="2800" dirty="0"/>
          </a:p>
        </p:txBody>
      </p:sp>
      <p:sp>
        <p:nvSpPr>
          <p:cNvPr id="3" name="コンテンツ プレースホルダ 2"/>
          <p:cNvSpPr>
            <a:spLocks noGrp="1"/>
          </p:cNvSpPr>
          <p:nvPr>
            <p:ph idx="1"/>
          </p:nvPr>
        </p:nvSpPr>
        <p:spPr>
          <a:xfrm>
            <a:off x="3923928" y="4653136"/>
            <a:ext cx="4896544" cy="1584176"/>
          </a:xfrm>
        </p:spPr>
        <p:txBody>
          <a:bodyPr anchor="ctr" anchorCtr="0">
            <a:noAutofit/>
          </a:bodyPr>
          <a:lstStyle/>
          <a:p>
            <a:pPr marL="271463" lvl="0" indent="-271463">
              <a:buFont typeface="Wingdings" pitchFamily="2" charset="2"/>
              <a:buChar char="l"/>
            </a:pPr>
            <a:r>
              <a:rPr lang="ja-JP" altLang="en-US" sz="1800" dirty="0" smtClean="0">
                <a:solidFill>
                  <a:schemeClr val="tx1">
                    <a:lumMod val="85000"/>
                    <a:lumOff val="15000"/>
                  </a:schemeClr>
                </a:solidFill>
              </a:rPr>
              <a:t>メンバー間のリアルタイムな情報共有</a:t>
            </a:r>
            <a:endParaRPr lang="en-US" altLang="ja-JP" sz="1800" dirty="0" smtClean="0">
              <a:solidFill>
                <a:schemeClr val="tx1">
                  <a:lumMod val="85000"/>
                  <a:lumOff val="15000"/>
                </a:schemeClr>
              </a:solidFill>
            </a:endParaRPr>
          </a:p>
          <a:p>
            <a:pPr marL="271463" lvl="0" indent="-271463">
              <a:buFont typeface="Wingdings" pitchFamily="2" charset="2"/>
              <a:buChar char="l"/>
            </a:pPr>
            <a:r>
              <a:rPr lang="ja-JP" altLang="en-US" sz="1800" dirty="0" smtClean="0">
                <a:solidFill>
                  <a:schemeClr val="tx1">
                    <a:lumMod val="85000"/>
                    <a:lumOff val="15000"/>
                  </a:schemeClr>
                </a:solidFill>
              </a:rPr>
              <a:t>新入会員研修として実践的な研修の導入</a:t>
            </a:r>
            <a:endParaRPr lang="en-US" altLang="ja-JP" sz="1800" dirty="0" smtClean="0">
              <a:solidFill>
                <a:schemeClr val="tx1">
                  <a:lumMod val="85000"/>
                  <a:lumOff val="15000"/>
                </a:schemeClr>
              </a:solidFill>
            </a:endParaRPr>
          </a:p>
          <a:p>
            <a:pPr marL="271463" lvl="0" indent="-271463">
              <a:buFont typeface="Wingdings" pitchFamily="2" charset="2"/>
              <a:buChar char="l"/>
            </a:pPr>
            <a:r>
              <a:rPr lang="ja-JP" altLang="en-US" sz="1800" dirty="0" smtClean="0">
                <a:solidFill>
                  <a:schemeClr val="tx1">
                    <a:lumMod val="85000"/>
                    <a:lumOff val="15000"/>
                  </a:schemeClr>
                </a:solidFill>
              </a:rPr>
              <a:t>気軽に参加できる交流企画</a:t>
            </a:r>
          </a:p>
        </p:txBody>
      </p:sp>
      <p:cxnSp>
        <p:nvCxnSpPr>
          <p:cNvPr id="5" name="直線コネクタ 4"/>
          <p:cNvCxnSpPr/>
          <p:nvPr/>
        </p:nvCxnSpPr>
        <p:spPr>
          <a:xfrm>
            <a:off x="467544" y="1268760"/>
            <a:ext cx="82089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タイトル 1"/>
          <p:cNvSpPr txBox="1">
            <a:spLocks/>
          </p:cNvSpPr>
          <p:nvPr/>
        </p:nvSpPr>
        <p:spPr>
          <a:xfrm>
            <a:off x="7452320" y="260648"/>
            <a:ext cx="1224136"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rgbClr val="53548A"/>
                </a:solidFill>
                <a:effectLst/>
                <a:uLnTx/>
                <a:uFillTx/>
                <a:latin typeface="+mj-lt"/>
                <a:ea typeface="+mj-ea"/>
                <a:cs typeface="+mj-cs"/>
              </a:rPr>
              <a:t>会員拡大</a:t>
            </a:r>
            <a:endParaRPr kumimoji="1" lang="ja-JP" altLang="en-US" sz="2800" b="0" i="0" u="none" strike="noStrike" kern="1200" cap="none" spc="0" normalizeH="0" baseline="0" noProof="0" dirty="0">
              <a:ln>
                <a:noFill/>
              </a:ln>
              <a:solidFill>
                <a:srgbClr val="53548A"/>
              </a:solidFill>
              <a:effectLst/>
              <a:uLnTx/>
              <a:uFillTx/>
              <a:latin typeface="+mj-lt"/>
              <a:ea typeface="+mj-ea"/>
              <a:cs typeface="+mj-cs"/>
            </a:endParaRPr>
          </a:p>
        </p:txBody>
      </p:sp>
      <p:sp>
        <p:nvSpPr>
          <p:cNvPr id="13" name="タイトル 1"/>
          <p:cNvSpPr txBox="1">
            <a:spLocks/>
          </p:cNvSpPr>
          <p:nvPr/>
        </p:nvSpPr>
        <p:spPr>
          <a:xfrm>
            <a:off x="8110129" y="6136907"/>
            <a:ext cx="648072" cy="638944"/>
          </a:xfrm>
          <a:prstGeom prst="rect">
            <a:avLst/>
          </a:prstGeom>
        </p:spPr>
        <p:txBody>
          <a:bodyPr vert="horz" lIns="91440" tIns="45720" rIns="91440" bIns="45720" rtlCol="0" anchor="b"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1" lang="ja-JP" altLang="en-US" sz="2800" b="0" i="0" u="none" strike="noStrike" kern="1200" cap="none" spc="0" normalizeH="0" baseline="0" noProof="0" dirty="0">
              <a:ln>
                <a:noFill/>
              </a:ln>
              <a:solidFill>
                <a:srgbClr val="53548A"/>
              </a:solidFill>
              <a:effectLst/>
              <a:uLnTx/>
              <a:uFillTx/>
              <a:latin typeface="+mj-lt"/>
              <a:ea typeface="+mj-ea"/>
              <a:cs typeface="+mj-cs"/>
            </a:endParaRPr>
          </a:p>
        </p:txBody>
      </p:sp>
      <p:graphicFrame>
        <p:nvGraphicFramePr>
          <p:cNvPr id="16" name="図表 15"/>
          <p:cNvGraphicFramePr/>
          <p:nvPr/>
        </p:nvGraphicFramePr>
        <p:xfrm>
          <a:off x="683568" y="1628800"/>
          <a:ext cx="7776864"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正方形/長方形 14"/>
          <p:cNvSpPr/>
          <p:nvPr/>
        </p:nvSpPr>
        <p:spPr>
          <a:xfrm>
            <a:off x="3347864" y="4509120"/>
            <a:ext cx="5328592" cy="1872208"/>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1"/>
          <a:lstStyle/>
          <a:p>
            <a:pPr algn="ctr"/>
            <a:r>
              <a:rPr lang="ja-JP" altLang="en-US" sz="2000" dirty="0" smtClean="0">
                <a:solidFill>
                  <a:schemeClr val="tx1">
                    <a:lumMod val="85000"/>
                    <a:lumOff val="15000"/>
                  </a:schemeClr>
                </a:solidFill>
              </a:rPr>
              <a:t>ｔｏ ２０２０</a:t>
            </a:r>
            <a:endParaRPr kumimoji="1" lang="en-US" altLang="ja-JP" sz="2000" dirty="0" smtClean="0">
              <a:solidFill>
                <a:schemeClr val="tx1">
                  <a:lumMod val="85000"/>
                  <a:lumOff val="15000"/>
                </a:schemeClr>
              </a:solidFill>
            </a:endParaRPr>
          </a:p>
        </p:txBody>
      </p:sp>
      <p:sp>
        <p:nvSpPr>
          <p:cNvPr id="17" name="正方形/長方形 16"/>
          <p:cNvSpPr/>
          <p:nvPr/>
        </p:nvSpPr>
        <p:spPr>
          <a:xfrm>
            <a:off x="971600" y="4725144"/>
            <a:ext cx="2088232"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写真</a:t>
            </a:r>
            <a:endParaRPr kumimoji="1" lang="ja-JP" altLang="en-US" dirty="0"/>
          </a:p>
        </p:txBody>
      </p:sp>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8173" y="4473430"/>
            <a:ext cx="2610036" cy="1957527"/>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お試し">
      <a:majorFont>
        <a:latin typeface="Arial Black"/>
        <a:ea typeface="ＤＨＰ特太ゴシック体"/>
        <a:cs typeface=""/>
      </a:majorFont>
      <a:minorFont>
        <a:latin typeface="Arial Black"/>
        <a:ea typeface="ＤＨＰ特太ゴシック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2804</TotalTime>
  <Words>929</Words>
  <Application>Microsoft Office PowerPoint</Application>
  <PresentationFormat>画面に合わせる (4:3)</PresentationFormat>
  <Paragraphs>136</Paragraphs>
  <Slides>10</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Arial</vt:lpstr>
      <vt:lpstr>ＭＳ Ｐゴシック</vt:lpstr>
      <vt:lpstr>ＤＨＰ特太ゴシック体</vt:lpstr>
      <vt:lpstr>Wingdings</vt:lpstr>
      <vt:lpstr>Arial Black</vt:lpstr>
      <vt:lpstr>Calibri</vt:lpstr>
      <vt:lpstr>Office テーマ</vt:lpstr>
      <vt:lpstr>  Road to 2020  </vt:lpstr>
      <vt:lpstr>長期活動指針「C-Link Creation」</vt:lpstr>
      <vt:lpstr>長期活動指針「C-Link Creation」</vt:lpstr>
      <vt:lpstr>長期活動指針「C-Link Creation」</vt:lpstr>
      <vt:lpstr>組織進化のための見直しと精査</vt:lpstr>
      <vt:lpstr>オモイを伝えるメディア戦略</vt:lpstr>
      <vt:lpstr>例会の充実と真の交流を目指し</vt:lpstr>
      <vt:lpstr>魅力ある会員の創造へ</vt:lpstr>
      <vt:lpstr>拡大はJC運動の根幹</vt:lpstr>
      <vt:lpstr>オモイをつなげるために</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to 2020  ～進むべき道がそこにある～ </dc:title>
  <dc:creator>tomohiro mishina</dc:creator>
  <cp:lastModifiedBy>Shigeki</cp:lastModifiedBy>
  <cp:revision>182</cp:revision>
  <dcterms:created xsi:type="dcterms:W3CDTF">2015-02-16T01:40:58Z</dcterms:created>
  <dcterms:modified xsi:type="dcterms:W3CDTF">2015-06-04T00:45:30Z</dcterms:modified>
</cp:coreProperties>
</file>